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62" r:id="rId2"/>
    <p:sldId id="256" r:id="rId3"/>
    <p:sldId id="257" r:id="rId4"/>
    <p:sldId id="408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65"/>
    <p:restoredTop sz="94694"/>
  </p:normalViewPr>
  <p:slideViewPr>
    <p:cSldViewPr snapToGrid="0">
      <p:cViewPr varScale="1">
        <p:scale>
          <a:sx n="121" d="100"/>
          <a:sy n="121" d="100"/>
        </p:scale>
        <p:origin x="92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1DA17-3038-6444-934F-D32652ED4B72}" type="datetimeFigureOut">
              <a:rPr lang="en-US" smtClean="0"/>
              <a:t>8/1/23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70F62-6A32-CA40-ABA3-1AD8622B94D8}" type="slidenum">
              <a:rPr lang="en-US" smtClean="0"/>
              <a:t>‹#›</a:t>
            </a:fld>
            <a:endParaRPr lang="en-US"/>
          </a:p>
        </p:txBody>
      </p:sp>
    </p:spTree>
    <p:extLst>
      <p:ext uri="{BB962C8B-B14F-4D97-AF65-F5344CB8AC3E}">
        <p14:creationId xmlns:p14="http://schemas.microsoft.com/office/powerpoint/2010/main" val="1839385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271AC-75EA-DEB4-4533-A973F7139AB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89B31AA-CD1F-8B81-74CF-69D4F0B7D9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F2C9165-A47D-EC4D-0261-43760F253450}"/>
              </a:ext>
            </a:extLst>
          </p:cNvPr>
          <p:cNvSpPr>
            <a:spLocks noGrp="1"/>
          </p:cNvSpPr>
          <p:nvPr>
            <p:ph type="dt" sz="half" idx="10"/>
          </p:nvPr>
        </p:nvSpPr>
        <p:spPr/>
        <p:txBody>
          <a:bodyPr/>
          <a:lstStyle/>
          <a:p>
            <a:fld id="{570AC62E-FE50-C54E-827F-54000B2AC19E}" type="datetime1">
              <a:rPr lang="en-IN" smtClean="0"/>
              <a:t>01/08/23</a:t>
            </a:fld>
            <a:endParaRPr lang="en-US"/>
          </a:p>
        </p:txBody>
      </p:sp>
      <p:sp>
        <p:nvSpPr>
          <p:cNvPr id="5" name="Footer Placeholder 4">
            <a:extLst>
              <a:ext uri="{FF2B5EF4-FFF2-40B4-BE49-F238E27FC236}">
                <a16:creationId xmlns:a16="http://schemas.microsoft.com/office/drawing/2014/main" id="{6F1BCE4E-41FE-8B8D-2347-60D79FCAABC3}"/>
              </a:ext>
            </a:extLst>
          </p:cNvPr>
          <p:cNvSpPr>
            <a:spLocks noGrp="1"/>
          </p:cNvSpPr>
          <p:nvPr>
            <p:ph type="ftr" sz="quarter" idx="11"/>
          </p:nvPr>
        </p:nvSpPr>
        <p:spPr/>
        <p:txBody>
          <a:bodyPr/>
          <a:lstStyle/>
          <a:p>
            <a:r>
              <a:rPr lang="en-US"/>
              <a:t>www.shauryassb.com        shaurya_ssbtraining (instagram)        8368104529( M)</a:t>
            </a:r>
          </a:p>
        </p:txBody>
      </p:sp>
      <p:sp>
        <p:nvSpPr>
          <p:cNvPr id="6" name="Slide Number Placeholder 5">
            <a:extLst>
              <a:ext uri="{FF2B5EF4-FFF2-40B4-BE49-F238E27FC236}">
                <a16:creationId xmlns:a16="http://schemas.microsoft.com/office/drawing/2014/main" id="{0A142316-38B5-842A-2CAE-AD131F3F1CF1}"/>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41897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EABF0-46E7-68F8-8D95-4C42E501216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F3E90D5-AA71-1FE8-3013-9CFE41564A8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92835D7-7F5D-3DB5-FB62-5B6F81B4B897}"/>
              </a:ext>
            </a:extLst>
          </p:cNvPr>
          <p:cNvSpPr>
            <a:spLocks noGrp="1"/>
          </p:cNvSpPr>
          <p:nvPr>
            <p:ph type="dt" sz="half" idx="10"/>
          </p:nvPr>
        </p:nvSpPr>
        <p:spPr/>
        <p:txBody>
          <a:bodyPr/>
          <a:lstStyle/>
          <a:p>
            <a:fld id="{FC074AF5-B6DE-7446-832C-09D20D3161A3}" type="datetime1">
              <a:rPr lang="en-IN" smtClean="0"/>
              <a:t>01/08/23</a:t>
            </a:fld>
            <a:endParaRPr lang="en-US"/>
          </a:p>
        </p:txBody>
      </p:sp>
      <p:sp>
        <p:nvSpPr>
          <p:cNvPr id="5" name="Footer Placeholder 4">
            <a:extLst>
              <a:ext uri="{FF2B5EF4-FFF2-40B4-BE49-F238E27FC236}">
                <a16:creationId xmlns:a16="http://schemas.microsoft.com/office/drawing/2014/main" id="{19B97FB5-A193-B73D-1A18-5175D8FB4558}"/>
              </a:ext>
            </a:extLst>
          </p:cNvPr>
          <p:cNvSpPr>
            <a:spLocks noGrp="1"/>
          </p:cNvSpPr>
          <p:nvPr>
            <p:ph type="ftr" sz="quarter" idx="11"/>
          </p:nvPr>
        </p:nvSpPr>
        <p:spPr/>
        <p:txBody>
          <a:bodyPr/>
          <a:lstStyle/>
          <a:p>
            <a:r>
              <a:rPr lang="en-US"/>
              <a:t>www.shauryassb.com        shaurya_ssbtraining (instagram)        8368104529( M)</a:t>
            </a:r>
          </a:p>
        </p:txBody>
      </p:sp>
      <p:sp>
        <p:nvSpPr>
          <p:cNvPr id="6" name="Slide Number Placeholder 5">
            <a:extLst>
              <a:ext uri="{FF2B5EF4-FFF2-40B4-BE49-F238E27FC236}">
                <a16:creationId xmlns:a16="http://schemas.microsoft.com/office/drawing/2014/main" id="{D213E690-DE82-C757-D283-A0493B8248F3}"/>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3646096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1E6EE-CFD8-89B8-E29A-D563680E11F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26CCC7A-DD6F-73D6-B0B3-CE1FF57862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A75699A-B1E4-4ED6-E248-EFF4D87E70C9}"/>
              </a:ext>
            </a:extLst>
          </p:cNvPr>
          <p:cNvSpPr>
            <a:spLocks noGrp="1"/>
          </p:cNvSpPr>
          <p:nvPr>
            <p:ph type="dt" sz="half" idx="10"/>
          </p:nvPr>
        </p:nvSpPr>
        <p:spPr/>
        <p:txBody>
          <a:bodyPr/>
          <a:lstStyle/>
          <a:p>
            <a:fld id="{CD660410-2E38-204F-A89F-B407AE3C2979}" type="datetime1">
              <a:rPr lang="en-IN" smtClean="0"/>
              <a:t>01/08/23</a:t>
            </a:fld>
            <a:endParaRPr lang="en-US"/>
          </a:p>
        </p:txBody>
      </p:sp>
      <p:sp>
        <p:nvSpPr>
          <p:cNvPr id="5" name="Footer Placeholder 4">
            <a:extLst>
              <a:ext uri="{FF2B5EF4-FFF2-40B4-BE49-F238E27FC236}">
                <a16:creationId xmlns:a16="http://schemas.microsoft.com/office/drawing/2014/main" id="{F3C07BD1-52BA-E9B8-7961-26763B59A46A}"/>
              </a:ext>
            </a:extLst>
          </p:cNvPr>
          <p:cNvSpPr>
            <a:spLocks noGrp="1"/>
          </p:cNvSpPr>
          <p:nvPr>
            <p:ph type="ftr" sz="quarter" idx="11"/>
          </p:nvPr>
        </p:nvSpPr>
        <p:spPr/>
        <p:txBody>
          <a:bodyPr/>
          <a:lstStyle/>
          <a:p>
            <a:r>
              <a:rPr lang="en-US"/>
              <a:t>www.shauryassb.com        shaurya_ssbtraining (instagram)        8368104529( M)</a:t>
            </a:r>
          </a:p>
        </p:txBody>
      </p:sp>
      <p:sp>
        <p:nvSpPr>
          <p:cNvPr id="6" name="Slide Number Placeholder 5">
            <a:extLst>
              <a:ext uri="{FF2B5EF4-FFF2-40B4-BE49-F238E27FC236}">
                <a16:creationId xmlns:a16="http://schemas.microsoft.com/office/drawing/2014/main" id="{E0B2A3EB-0552-94FC-2945-3256567DEAD0}"/>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2170630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F9E78-BD15-EB25-6579-3783F5791D6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D81DA73-410C-FBBC-6F70-A7A52EE6652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C81B6A7-D53E-CF74-F4BC-6153799886D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AEBC2B7-CF0B-A43D-9B7B-0CD646380A51}"/>
              </a:ext>
            </a:extLst>
          </p:cNvPr>
          <p:cNvSpPr>
            <a:spLocks noGrp="1"/>
          </p:cNvSpPr>
          <p:nvPr>
            <p:ph type="dt" sz="half" idx="10"/>
          </p:nvPr>
        </p:nvSpPr>
        <p:spPr/>
        <p:txBody>
          <a:bodyPr/>
          <a:lstStyle/>
          <a:p>
            <a:fld id="{2571B699-E273-084F-8C92-E52A17B6440C}" type="datetime1">
              <a:rPr lang="en-IN" smtClean="0"/>
              <a:t>01/08/23</a:t>
            </a:fld>
            <a:endParaRPr lang="en-US"/>
          </a:p>
        </p:txBody>
      </p:sp>
      <p:sp>
        <p:nvSpPr>
          <p:cNvPr id="6" name="Footer Placeholder 5">
            <a:extLst>
              <a:ext uri="{FF2B5EF4-FFF2-40B4-BE49-F238E27FC236}">
                <a16:creationId xmlns:a16="http://schemas.microsoft.com/office/drawing/2014/main" id="{181840CA-D741-16F0-EF51-4F404D059D0B}"/>
              </a:ext>
            </a:extLst>
          </p:cNvPr>
          <p:cNvSpPr>
            <a:spLocks noGrp="1"/>
          </p:cNvSpPr>
          <p:nvPr>
            <p:ph type="ftr" sz="quarter" idx="11"/>
          </p:nvPr>
        </p:nvSpPr>
        <p:spPr/>
        <p:txBody>
          <a:bodyPr/>
          <a:lstStyle/>
          <a:p>
            <a:r>
              <a:rPr lang="en-US"/>
              <a:t>www.shauryassb.com        shaurya_ssbtraining (instagram)        8368104529( M)</a:t>
            </a:r>
          </a:p>
        </p:txBody>
      </p:sp>
      <p:sp>
        <p:nvSpPr>
          <p:cNvPr id="7" name="Slide Number Placeholder 6">
            <a:extLst>
              <a:ext uri="{FF2B5EF4-FFF2-40B4-BE49-F238E27FC236}">
                <a16:creationId xmlns:a16="http://schemas.microsoft.com/office/drawing/2014/main" id="{BA6013B0-DF56-F0FA-F525-7CF5B9F2C354}"/>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1412437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1055A-B8E3-05E0-0E70-73E05AEF893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F13C979-AD03-E063-C601-D6AB1ADE44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0E9E423-ABA2-6960-4B09-7606615884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0073BE5-4D31-026D-F568-FC76EB41F0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DC67380-7B3A-1E9F-2379-D7F23DEBF9D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2479A2E-5C8D-A5C6-E0B5-19D61908E66C}"/>
              </a:ext>
            </a:extLst>
          </p:cNvPr>
          <p:cNvSpPr>
            <a:spLocks noGrp="1"/>
          </p:cNvSpPr>
          <p:nvPr>
            <p:ph type="dt" sz="half" idx="10"/>
          </p:nvPr>
        </p:nvSpPr>
        <p:spPr/>
        <p:txBody>
          <a:bodyPr/>
          <a:lstStyle/>
          <a:p>
            <a:fld id="{01B7020C-1F81-7E44-B3C3-1B123DA6A6AA}" type="datetime1">
              <a:rPr lang="en-IN" smtClean="0"/>
              <a:t>01/08/23</a:t>
            </a:fld>
            <a:endParaRPr lang="en-US"/>
          </a:p>
        </p:txBody>
      </p:sp>
      <p:sp>
        <p:nvSpPr>
          <p:cNvPr id="8" name="Footer Placeholder 7">
            <a:extLst>
              <a:ext uri="{FF2B5EF4-FFF2-40B4-BE49-F238E27FC236}">
                <a16:creationId xmlns:a16="http://schemas.microsoft.com/office/drawing/2014/main" id="{F1D98178-8CEC-4043-58E7-29150D676756}"/>
              </a:ext>
            </a:extLst>
          </p:cNvPr>
          <p:cNvSpPr>
            <a:spLocks noGrp="1"/>
          </p:cNvSpPr>
          <p:nvPr>
            <p:ph type="ftr" sz="quarter" idx="11"/>
          </p:nvPr>
        </p:nvSpPr>
        <p:spPr/>
        <p:txBody>
          <a:bodyPr/>
          <a:lstStyle/>
          <a:p>
            <a:r>
              <a:rPr lang="en-US"/>
              <a:t>www.shauryassb.com        shaurya_ssbtraining (instagram)        8368104529( M)</a:t>
            </a:r>
          </a:p>
        </p:txBody>
      </p:sp>
      <p:sp>
        <p:nvSpPr>
          <p:cNvPr id="9" name="Slide Number Placeholder 8">
            <a:extLst>
              <a:ext uri="{FF2B5EF4-FFF2-40B4-BE49-F238E27FC236}">
                <a16:creationId xmlns:a16="http://schemas.microsoft.com/office/drawing/2014/main" id="{46BB8D4C-1E71-56D5-8AF0-EF128055F347}"/>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1992976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84438-CDC3-8D8F-3E35-80E0CDBA687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0F2212D-D432-285D-1C32-C8FB0D134FFC}"/>
              </a:ext>
            </a:extLst>
          </p:cNvPr>
          <p:cNvSpPr>
            <a:spLocks noGrp="1"/>
          </p:cNvSpPr>
          <p:nvPr>
            <p:ph type="dt" sz="half" idx="10"/>
          </p:nvPr>
        </p:nvSpPr>
        <p:spPr/>
        <p:txBody>
          <a:bodyPr/>
          <a:lstStyle/>
          <a:p>
            <a:fld id="{6F29F83E-40C9-9845-B0DC-30584779A976}" type="datetime1">
              <a:rPr lang="en-IN" smtClean="0"/>
              <a:t>01/08/23</a:t>
            </a:fld>
            <a:endParaRPr lang="en-US"/>
          </a:p>
        </p:txBody>
      </p:sp>
      <p:sp>
        <p:nvSpPr>
          <p:cNvPr id="4" name="Footer Placeholder 3">
            <a:extLst>
              <a:ext uri="{FF2B5EF4-FFF2-40B4-BE49-F238E27FC236}">
                <a16:creationId xmlns:a16="http://schemas.microsoft.com/office/drawing/2014/main" id="{F951C03A-8E8A-DB86-5422-B05FDF09CF9B}"/>
              </a:ext>
            </a:extLst>
          </p:cNvPr>
          <p:cNvSpPr>
            <a:spLocks noGrp="1"/>
          </p:cNvSpPr>
          <p:nvPr>
            <p:ph type="ftr" sz="quarter" idx="11"/>
          </p:nvPr>
        </p:nvSpPr>
        <p:spPr/>
        <p:txBody>
          <a:bodyPr/>
          <a:lstStyle/>
          <a:p>
            <a:r>
              <a:rPr lang="en-US"/>
              <a:t>www.shauryassb.com        shaurya_ssbtraining (instagram)        8368104529( M)</a:t>
            </a:r>
          </a:p>
        </p:txBody>
      </p:sp>
      <p:sp>
        <p:nvSpPr>
          <p:cNvPr id="5" name="Slide Number Placeholder 4">
            <a:extLst>
              <a:ext uri="{FF2B5EF4-FFF2-40B4-BE49-F238E27FC236}">
                <a16:creationId xmlns:a16="http://schemas.microsoft.com/office/drawing/2014/main" id="{7B690001-4FBB-3F7C-E75B-4A5A487BE410}"/>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2000185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A35BD0-18A2-C0E6-234C-F4E658590715}"/>
              </a:ext>
            </a:extLst>
          </p:cNvPr>
          <p:cNvSpPr>
            <a:spLocks noGrp="1"/>
          </p:cNvSpPr>
          <p:nvPr>
            <p:ph type="dt" sz="half" idx="10"/>
          </p:nvPr>
        </p:nvSpPr>
        <p:spPr/>
        <p:txBody>
          <a:bodyPr/>
          <a:lstStyle/>
          <a:p>
            <a:fld id="{3583C8FE-9B0F-B246-A998-7E19EC3A5874}" type="datetime1">
              <a:rPr lang="en-IN" smtClean="0"/>
              <a:t>01/08/23</a:t>
            </a:fld>
            <a:endParaRPr lang="en-US"/>
          </a:p>
        </p:txBody>
      </p:sp>
      <p:sp>
        <p:nvSpPr>
          <p:cNvPr id="3" name="Footer Placeholder 2">
            <a:extLst>
              <a:ext uri="{FF2B5EF4-FFF2-40B4-BE49-F238E27FC236}">
                <a16:creationId xmlns:a16="http://schemas.microsoft.com/office/drawing/2014/main" id="{9CE8A2C0-0FD0-5F1A-1C41-673E953BAEDE}"/>
              </a:ext>
            </a:extLst>
          </p:cNvPr>
          <p:cNvSpPr>
            <a:spLocks noGrp="1"/>
          </p:cNvSpPr>
          <p:nvPr>
            <p:ph type="ftr" sz="quarter" idx="11"/>
          </p:nvPr>
        </p:nvSpPr>
        <p:spPr/>
        <p:txBody>
          <a:bodyPr/>
          <a:lstStyle/>
          <a:p>
            <a:r>
              <a:rPr lang="en-US"/>
              <a:t>www.shauryassb.com        shaurya_ssbtraining (instagram)        8368104529( M)</a:t>
            </a:r>
          </a:p>
        </p:txBody>
      </p:sp>
      <p:sp>
        <p:nvSpPr>
          <p:cNvPr id="4" name="Slide Number Placeholder 3">
            <a:extLst>
              <a:ext uri="{FF2B5EF4-FFF2-40B4-BE49-F238E27FC236}">
                <a16:creationId xmlns:a16="http://schemas.microsoft.com/office/drawing/2014/main" id="{834BF245-5DBB-8007-F11A-57C975F310AB}"/>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3190530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594E4-E325-A7D2-242F-C83DE2F6B94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C9CBE87-F73B-D2C0-C24F-9B6BB59E34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88826AC-5B73-E989-9F4F-4482292C97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2413CD-60E8-84F8-19F5-C2873B71824F}"/>
              </a:ext>
            </a:extLst>
          </p:cNvPr>
          <p:cNvSpPr>
            <a:spLocks noGrp="1"/>
          </p:cNvSpPr>
          <p:nvPr>
            <p:ph type="dt" sz="half" idx="10"/>
          </p:nvPr>
        </p:nvSpPr>
        <p:spPr/>
        <p:txBody>
          <a:bodyPr/>
          <a:lstStyle/>
          <a:p>
            <a:fld id="{3B6C8BF6-54E6-574C-B270-2A5925A1395C}" type="datetime1">
              <a:rPr lang="en-IN" smtClean="0"/>
              <a:t>01/08/23</a:t>
            </a:fld>
            <a:endParaRPr lang="en-US"/>
          </a:p>
        </p:txBody>
      </p:sp>
      <p:sp>
        <p:nvSpPr>
          <p:cNvPr id="6" name="Footer Placeholder 5">
            <a:extLst>
              <a:ext uri="{FF2B5EF4-FFF2-40B4-BE49-F238E27FC236}">
                <a16:creationId xmlns:a16="http://schemas.microsoft.com/office/drawing/2014/main" id="{95E58029-42A8-34B2-CFE1-C9BB401AEA05}"/>
              </a:ext>
            </a:extLst>
          </p:cNvPr>
          <p:cNvSpPr>
            <a:spLocks noGrp="1"/>
          </p:cNvSpPr>
          <p:nvPr>
            <p:ph type="ftr" sz="quarter" idx="11"/>
          </p:nvPr>
        </p:nvSpPr>
        <p:spPr/>
        <p:txBody>
          <a:bodyPr/>
          <a:lstStyle/>
          <a:p>
            <a:r>
              <a:rPr lang="en-US"/>
              <a:t>www.shauryassb.com        shaurya_ssbtraining (instagram)        8368104529( M)</a:t>
            </a:r>
          </a:p>
        </p:txBody>
      </p:sp>
      <p:sp>
        <p:nvSpPr>
          <p:cNvPr id="7" name="Slide Number Placeholder 6">
            <a:extLst>
              <a:ext uri="{FF2B5EF4-FFF2-40B4-BE49-F238E27FC236}">
                <a16:creationId xmlns:a16="http://schemas.microsoft.com/office/drawing/2014/main" id="{D5C50EBB-1368-DE0C-CA41-05E6AD26C32E}"/>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51368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5CD7-B217-623A-4EF8-EC95A59CD5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102E8FE-1838-D9DA-999A-D23BDE6734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43F21A-990A-F19D-C47F-A552C0364F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4D93D0E-C03D-F7E5-C7B1-74FF1C69F6A3}"/>
              </a:ext>
            </a:extLst>
          </p:cNvPr>
          <p:cNvSpPr>
            <a:spLocks noGrp="1"/>
          </p:cNvSpPr>
          <p:nvPr>
            <p:ph type="dt" sz="half" idx="10"/>
          </p:nvPr>
        </p:nvSpPr>
        <p:spPr/>
        <p:txBody>
          <a:bodyPr/>
          <a:lstStyle/>
          <a:p>
            <a:fld id="{87BDE92D-595A-9144-9DF0-CD787B2D9640}" type="datetime1">
              <a:rPr lang="en-IN" smtClean="0"/>
              <a:t>01/08/23</a:t>
            </a:fld>
            <a:endParaRPr lang="en-US"/>
          </a:p>
        </p:txBody>
      </p:sp>
      <p:sp>
        <p:nvSpPr>
          <p:cNvPr id="6" name="Footer Placeholder 5">
            <a:extLst>
              <a:ext uri="{FF2B5EF4-FFF2-40B4-BE49-F238E27FC236}">
                <a16:creationId xmlns:a16="http://schemas.microsoft.com/office/drawing/2014/main" id="{890E4AC3-F153-F66F-96F5-975786AB5B92}"/>
              </a:ext>
            </a:extLst>
          </p:cNvPr>
          <p:cNvSpPr>
            <a:spLocks noGrp="1"/>
          </p:cNvSpPr>
          <p:nvPr>
            <p:ph type="ftr" sz="quarter" idx="11"/>
          </p:nvPr>
        </p:nvSpPr>
        <p:spPr/>
        <p:txBody>
          <a:bodyPr/>
          <a:lstStyle/>
          <a:p>
            <a:r>
              <a:rPr lang="en-US"/>
              <a:t>www.shauryassb.com        shaurya_ssbtraining (instagram)        8368104529( M)</a:t>
            </a:r>
          </a:p>
        </p:txBody>
      </p:sp>
      <p:sp>
        <p:nvSpPr>
          <p:cNvPr id="7" name="Slide Number Placeholder 6">
            <a:extLst>
              <a:ext uri="{FF2B5EF4-FFF2-40B4-BE49-F238E27FC236}">
                <a16:creationId xmlns:a16="http://schemas.microsoft.com/office/drawing/2014/main" id="{2760EB1A-FA94-2D39-D86B-A81D47B44224}"/>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3893633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EB637-1650-4EC5-3988-FEB0927227D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5AC4E9A-F1C3-A3E2-EDC8-FA2231EE875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690EBD7-E05C-5840-933D-702FE9202730}"/>
              </a:ext>
            </a:extLst>
          </p:cNvPr>
          <p:cNvSpPr>
            <a:spLocks noGrp="1"/>
          </p:cNvSpPr>
          <p:nvPr>
            <p:ph type="dt" sz="half" idx="10"/>
          </p:nvPr>
        </p:nvSpPr>
        <p:spPr/>
        <p:txBody>
          <a:bodyPr/>
          <a:lstStyle/>
          <a:p>
            <a:fld id="{48DD32B5-4FFF-5F44-AA84-868CCC25F2F6}" type="datetime1">
              <a:rPr lang="en-IN" smtClean="0"/>
              <a:t>01/08/23</a:t>
            </a:fld>
            <a:endParaRPr lang="en-US"/>
          </a:p>
        </p:txBody>
      </p:sp>
      <p:sp>
        <p:nvSpPr>
          <p:cNvPr id="5" name="Footer Placeholder 4">
            <a:extLst>
              <a:ext uri="{FF2B5EF4-FFF2-40B4-BE49-F238E27FC236}">
                <a16:creationId xmlns:a16="http://schemas.microsoft.com/office/drawing/2014/main" id="{89370E59-0DE3-C056-2874-548141A89C06}"/>
              </a:ext>
            </a:extLst>
          </p:cNvPr>
          <p:cNvSpPr>
            <a:spLocks noGrp="1"/>
          </p:cNvSpPr>
          <p:nvPr>
            <p:ph type="ftr" sz="quarter" idx="11"/>
          </p:nvPr>
        </p:nvSpPr>
        <p:spPr/>
        <p:txBody>
          <a:bodyPr/>
          <a:lstStyle/>
          <a:p>
            <a:r>
              <a:rPr lang="en-US"/>
              <a:t>www.shauryassb.com        shaurya_ssbtraining (instagram)        8368104529( M)</a:t>
            </a:r>
          </a:p>
        </p:txBody>
      </p:sp>
      <p:sp>
        <p:nvSpPr>
          <p:cNvPr id="6" name="Slide Number Placeholder 5">
            <a:extLst>
              <a:ext uri="{FF2B5EF4-FFF2-40B4-BE49-F238E27FC236}">
                <a16:creationId xmlns:a16="http://schemas.microsoft.com/office/drawing/2014/main" id="{466467D5-F110-0E32-2151-8343DE9304DB}"/>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1974611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EA7A7B-2F30-917C-0B09-7BC413269F3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6B33977-3074-4980-0999-6C779D50AE1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2F769E4-3E4B-02CC-5DDA-935FEF3781A6}"/>
              </a:ext>
            </a:extLst>
          </p:cNvPr>
          <p:cNvSpPr>
            <a:spLocks noGrp="1"/>
          </p:cNvSpPr>
          <p:nvPr>
            <p:ph type="dt" sz="half" idx="10"/>
          </p:nvPr>
        </p:nvSpPr>
        <p:spPr/>
        <p:txBody>
          <a:bodyPr/>
          <a:lstStyle/>
          <a:p>
            <a:fld id="{545F4407-B245-BD48-BF11-17FDC10DD3B0}" type="datetime1">
              <a:rPr lang="en-IN" smtClean="0"/>
              <a:t>01/08/23</a:t>
            </a:fld>
            <a:endParaRPr lang="en-US"/>
          </a:p>
        </p:txBody>
      </p:sp>
      <p:sp>
        <p:nvSpPr>
          <p:cNvPr id="5" name="Footer Placeholder 4">
            <a:extLst>
              <a:ext uri="{FF2B5EF4-FFF2-40B4-BE49-F238E27FC236}">
                <a16:creationId xmlns:a16="http://schemas.microsoft.com/office/drawing/2014/main" id="{D7BFAD03-E4A6-BD8F-229E-FD7DC4B12840}"/>
              </a:ext>
            </a:extLst>
          </p:cNvPr>
          <p:cNvSpPr>
            <a:spLocks noGrp="1"/>
          </p:cNvSpPr>
          <p:nvPr>
            <p:ph type="ftr" sz="quarter" idx="11"/>
          </p:nvPr>
        </p:nvSpPr>
        <p:spPr/>
        <p:txBody>
          <a:bodyPr/>
          <a:lstStyle/>
          <a:p>
            <a:r>
              <a:rPr lang="en-US"/>
              <a:t>www.shauryassb.com        shaurya_ssbtraining (instagram)        8368104529( M)</a:t>
            </a:r>
          </a:p>
        </p:txBody>
      </p:sp>
      <p:sp>
        <p:nvSpPr>
          <p:cNvPr id="6" name="Slide Number Placeholder 5">
            <a:extLst>
              <a:ext uri="{FF2B5EF4-FFF2-40B4-BE49-F238E27FC236}">
                <a16:creationId xmlns:a16="http://schemas.microsoft.com/office/drawing/2014/main" id="{C30C74F0-F966-5E27-C2B3-D5BA38689133}"/>
              </a:ext>
            </a:extLst>
          </p:cNvPr>
          <p:cNvSpPr>
            <a:spLocks noGrp="1"/>
          </p:cNvSpPr>
          <p:nvPr>
            <p:ph type="sldNum" sz="quarter" idx="12"/>
          </p:nvPr>
        </p:nvSpPr>
        <p:spPr/>
        <p:txBody>
          <a:bodyPr/>
          <a:lstStyle/>
          <a:p>
            <a:fld id="{FA93C80E-8D31-B84E-B6C9-A9B0FDCA396A}" type="slidenum">
              <a:rPr lang="en-US" smtClean="0"/>
              <a:t>‹#›</a:t>
            </a:fld>
            <a:endParaRPr lang="en-US"/>
          </a:p>
        </p:txBody>
      </p:sp>
    </p:spTree>
    <p:extLst>
      <p:ext uri="{BB962C8B-B14F-4D97-AF65-F5344CB8AC3E}">
        <p14:creationId xmlns:p14="http://schemas.microsoft.com/office/powerpoint/2010/main" val="483916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A9874-7941-9AAF-1EEE-C16505CB1D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EA69111-0EAD-ADC2-663D-E58EA8ED6D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35610FC-8292-526F-46F0-F820A47A36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DFC832-A859-1947-A4C9-23E5F35CACEE}" type="datetime1">
              <a:rPr lang="en-IN" smtClean="0"/>
              <a:t>01/08/23</a:t>
            </a:fld>
            <a:endParaRPr lang="en-US"/>
          </a:p>
        </p:txBody>
      </p:sp>
      <p:sp>
        <p:nvSpPr>
          <p:cNvPr id="5" name="Footer Placeholder 4">
            <a:extLst>
              <a:ext uri="{FF2B5EF4-FFF2-40B4-BE49-F238E27FC236}">
                <a16:creationId xmlns:a16="http://schemas.microsoft.com/office/drawing/2014/main" id="{FA476ABE-4159-AB43-CF53-F330198AE3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www.shauryassb.com        shaurya_ssbtraining (instagram)        8368104529( M)</a:t>
            </a:r>
          </a:p>
        </p:txBody>
      </p:sp>
      <p:sp>
        <p:nvSpPr>
          <p:cNvPr id="6" name="Slide Number Placeholder 5">
            <a:extLst>
              <a:ext uri="{FF2B5EF4-FFF2-40B4-BE49-F238E27FC236}">
                <a16:creationId xmlns:a16="http://schemas.microsoft.com/office/drawing/2014/main" id="{67A1426C-C66F-745B-7A05-1BE2A5B5C9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93C80E-8D31-B84E-B6C9-A9B0FDCA396A}" type="slidenum">
              <a:rPr lang="en-US" smtClean="0"/>
              <a:t>‹#›</a:t>
            </a:fld>
            <a:endParaRPr lang="en-US"/>
          </a:p>
        </p:txBody>
      </p:sp>
      <p:pic>
        <p:nvPicPr>
          <p:cNvPr id="8" name="Picture 7" descr="A black background with a black square&#10;&#10;Description automatically generated">
            <a:extLst>
              <a:ext uri="{FF2B5EF4-FFF2-40B4-BE49-F238E27FC236}">
                <a16:creationId xmlns:a16="http://schemas.microsoft.com/office/drawing/2014/main" id="{8E26F19C-3AF9-537F-348F-AA5F8632E90B}"/>
              </a:ext>
            </a:extLst>
          </p:cNvPr>
          <p:cNvPicPr>
            <a:picLocks noChangeAspect="1"/>
          </p:cNvPicPr>
          <p:nvPr userDrawn="1"/>
        </p:nvPicPr>
        <p:blipFill>
          <a:blip r:embed="rId13">
            <a:alphaModFix amt="9000"/>
          </a:blip>
          <a:stretch>
            <a:fillRect/>
          </a:stretch>
        </p:blipFill>
        <p:spPr>
          <a:xfrm>
            <a:off x="1822939" y="0"/>
            <a:ext cx="8546122" cy="6721475"/>
          </a:xfrm>
          <a:prstGeom prst="rect">
            <a:avLst/>
          </a:prstGeom>
        </p:spPr>
      </p:pic>
    </p:spTree>
    <p:extLst>
      <p:ext uri="{BB962C8B-B14F-4D97-AF65-F5344CB8AC3E}">
        <p14:creationId xmlns:p14="http://schemas.microsoft.com/office/powerpoint/2010/main" val="3916585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FFC77A-CD06-3EEA-D7FA-B38E68BF5F81}"/>
              </a:ext>
            </a:extLst>
          </p:cNvPr>
          <p:cNvSpPr txBox="1"/>
          <p:nvPr/>
        </p:nvSpPr>
        <p:spPr>
          <a:xfrm>
            <a:off x="362464" y="1289083"/>
            <a:ext cx="11467071" cy="3785652"/>
          </a:xfrm>
          <a:prstGeom prst="rect">
            <a:avLst/>
          </a:prstGeom>
          <a:solidFill>
            <a:schemeClr val="accent6">
              <a:lumMod val="40000"/>
              <a:lumOff val="60000"/>
            </a:schemeClr>
          </a:solidFill>
        </p:spPr>
        <p:txBody>
          <a:bodyPr wrap="square">
            <a:spAutoFit/>
          </a:bodyPr>
          <a:lstStyle/>
          <a:p>
            <a:pPr algn="l"/>
            <a:r>
              <a:rPr lang="en-IN" sz="2000" b="1" i="0" u="none" strike="noStrike" dirty="0">
                <a:solidFill>
                  <a:srgbClr val="FF0000"/>
                </a:solidFill>
                <a:effectLst/>
              </a:rPr>
              <a:t>Allahabad HC (AHC) has been hearing a bunch of petitions filed by interfaith couples, who contracted marriage upon conversion, seeking protection of their life, liberty and privacy guaranteed under Article 21, to live independently as man and woman without the interference of their family or others</a:t>
            </a:r>
          </a:p>
          <a:p>
            <a:pPr algn="l">
              <a:buFont typeface="Arial" panose="020B0604020202020204" pitchFamily="34" charset="0"/>
              <a:buChar char="•"/>
            </a:pPr>
            <a:endParaRPr lang="en-IN" sz="2000" dirty="0">
              <a:solidFill>
                <a:srgbClr val="000000"/>
              </a:solidFill>
            </a:endParaRPr>
          </a:p>
          <a:p>
            <a:pPr algn="l"/>
            <a:r>
              <a:rPr lang="en-IN" sz="2000" b="1" i="0" u="none" strike="noStrike" dirty="0">
                <a:solidFill>
                  <a:srgbClr val="002060"/>
                </a:solidFill>
                <a:effectLst/>
              </a:rPr>
              <a:t>There has been a steep rise in inter-community, inter-caste and interfaith marriages and relationships  which has exploded especially in the last few decades. </a:t>
            </a:r>
          </a:p>
          <a:p>
            <a:pPr algn="l"/>
            <a:endParaRPr lang="en-IN" sz="2000" dirty="0">
              <a:solidFill>
                <a:srgbClr val="000000"/>
              </a:solidFill>
            </a:endParaRPr>
          </a:p>
          <a:p>
            <a:pPr algn="l"/>
            <a:r>
              <a:rPr lang="en-IN" sz="2000" b="1" i="0" u="none" strike="noStrike" dirty="0">
                <a:effectLst/>
              </a:rPr>
              <a:t>Therefore the country requires a comprehensive Family Code which is in conformity with the changing times.</a:t>
            </a:r>
          </a:p>
          <a:p>
            <a:pPr algn="l"/>
            <a:endParaRPr lang="en-IN" sz="2000" b="1" i="0" u="none" strike="noStrike" dirty="0">
              <a:solidFill>
                <a:schemeClr val="accent6"/>
              </a:solidFill>
              <a:effectLst/>
            </a:endParaRPr>
          </a:p>
          <a:p>
            <a:pPr algn="l"/>
            <a:r>
              <a:rPr lang="en-IN" sz="2000" b="1" i="0" u="none" strike="noStrike" dirty="0">
                <a:solidFill>
                  <a:srgbClr val="7030A0"/>
                </a:solidFill>
                <a:effectLst/>
              </a:rPr>
              <a:t>AHC noted that the new anti-conversion law in UP, per se, does not prohibit interfaith marriage but the requirement of approval by the district authorities could make it tedious for such couples.</a:t>
            </a:r>
          </a:p>
        </p:txBody>
      </p:sp>
      <p:sp>
        <p:nvSpPr>
          <p:cNvPr id="4" name="TextBox 3">
            <a:extLst>
              <a:ext uri="{FF2B5EF4-FFF2-40B4-BE49-F238E27FC236}">
                <a16:creationId xmlns:a16="http://schemas.microsoft.com/office/drawing/2014/main" id="{D3F1CE76-2466-C274-D31D-29BC7BD00B7B}"/>
              </a:ext>
            </a:extLst>
          </p:cNvPr>
          <p:cNvSpPr txBox="1"/>
          <p:nvPr/>
        </p:nvSpPr>
        <p:spPr>
          <a:xfrm>
            <a:off x="0" y="0"/>
            <a:ext cx="12192000" cy="707886"/>
          </a:xfrm>
          <a:prstGeom prst="rect">
            <a:avLst/>
          </a:prstGeom>
          <a:solidFill>
            <a:schemeClr val="accent2"/>
          </a:solidFill>
        </p:spPr>
        <p:txBody>
          <a:bodyPr wrap="square" rtlCol="0">
            <a:spAutoFit/>
          </a:bodyPr>
          <a:lstStyle/>
          <a:p>
            <a:pPr algn="ctr"/>
            <a:r>
              <a:rPr lang="en-US" sz="4000" u="sng" dirty="0"/>
              <a:t>UNIFORM CIVIL CODE : DEBATE</a:t>
            </a:r>
          </a:p>
        </p:txBody>
      </p:sp>
      <p:sp>
        <p:nvSpPr>
          <p:cNvPr id="7" name="TextBox 6">
            <a:extLst>
              <a:ext uri="{FF2B5EF4-FFF2-40B4-BE49-F238E27FC236}">
                <a16:creationId xmlns:a16="http://schemas.microsoft.com/office/drawing/2014/main" id="{C99BDDBF-46E3-BB87-C2CC-7285A8C922D8}"/>
              </a:ext>
            </a:extLst>
          </p:cNvPr>
          <p:cNvSpPr txBox="1"/>
          <p:nvPr/>
        </p:nvSpPr>
        <p:spPr>
          <a:xfrm>
            <a:off x="111211" y="5655933"/>
            <a:ext cx="11582399" cy="400110"/>
          </a:xfrm>
          <a:prstGeom prst="rect">
            <a:avLst/>
          </a:prstGeom>
          <a:solidFill>
            <a:schemeClr val="bg1">
              <a:lumMod val="85000"/>
            </a:schemeClr>
          </a:solidFill>
        </p:spPr>
        <p:txBody>
          <a:bodyPr wrap="square" rtlCol="0">
            <a:spAutoFit/>
          </a:bodyPr>
          <a:lstStyle/>
          <a:p>
            <a:r>
              <a:rPr lang="en-US" sz="2000" b="1" dirty="0">
                <a:solidFill>
                  <a:srgbClr val="FF0000"/>
                </a:solidFill>
              </a:rPr>
              <a:t>RECENTLY HONOURABLE PM HAS TRGIGGERED A DEBATE ON IT BY GIVING A CALL FOR IMPLEMENTING UCC </a:t>
            </a:r>
          </a:p>
        </p:txBody>
      </p:sp>
      <p:sp>
        <p:nvSpPr>
          <p:cNvPr id="9" name="Footer Placeholder 8">
            <a:extLst>
              <a:ext uri="{FF2B5EF4-FFF2-40B4-BE49-F238E27FC236}">
                <a16:creationId xmlns:a16="http://schemas.microsoft.com/office/drawing/2014/main" id="{B73E0203-6149-3216-B421-1E164C38E2BD}"/>
              </a:ext>
            </a:extLst>
          </p:cNvPr>
          <p:cNvSpPr>
            <a:spLocks noGrp="1"/>
          </p:cNvSpPr>
          <p:nvPr>
            <p:ph type="ftr" sz="quarter" idx="11"/>
          </p:nvPr>
        </p:nvSpPr>
        <p:spPr>
          <a:xfrm>
            <a:off x="2986294" y="6273145"/>
            <a:ext cx="5832231" cy="365125"/>
          </a:xfrm>
        </p:spPr>
        <p:txBody>
          <a:bodyPr/>
          <a:lstStyle/>
          <a:p>
            <a:r>
              <a:rPr lang="en-US" dirty="0" err="1"/>
              <a:t>www.shauryassb.com</a:t>
            </a:r>
            <a:r>
              <a:rPr lang="en-US" dirty="0"/>
              <a:t>        </a:t>
            </a:r>
            <a:r>
              <a:rPr lang="en-US" dirty="0" err="1"/>
              <a:t>shaurya_ssbtraining</a:t>
            </a:r>
            <a:r>
              <a:rPr lang="en-US" dirty="0"/>
              <a:t> (</a:t>
            </a:r>
            <a:r>
              <a:rPr lang="en-US" dirty="0" err="1"/>
              <a:t>instagram</a:t>
            </a:r>
            <a:r>
              <a:rPr lang="en-US" dirty="0"/>
              <a:t>)        8368104529( M)</a:t>
            </a:r>
          </a:p>
        </p:txBody>
      </p:sp>
    </p:spTree>
    <p:extLst>
      <p:ext uri="{BB962C8B-B14F-4D97-AF65-F5344CB8AC3E}">
        <p14:creationId xmlns:p14="http://schemas.microsoft.com/office/powerpoint/2010/main" val="2037199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0E034F0-1B6E-B378-E9DC-74E955932494}"/>
              </a:ext>
            </a:extLst>
          </p:cNvPr>
          <p:cNvSpPr txBox="1"/>
          <p:nvPr/>
        </p:nvSpPr>
        <p:spPr>
          <a:xfrm>
            <a:off x="3662853" y="887707"/>
            <a:ext cx="4109544" cy="523220"/>
          </a:xfrm>
          <a:prstGeom prst="rect">
            <a:avLst/>
          </a:prstGeom>
          <a:solidFill>
            <a:schemeClr val="accent4"/>
          </a:solidFill>
        </p:spPr>
        <p:txBody>
          <a:bodyPr wrap="square">
            <a:spAutoFit/>
          </a:bodyPr>
          <a:lstStyle/>
          <a:p>
            <a:pPr algn="ctr"/>
            <a:r>
              <a:rPr lang="en-IN" sz="2800" b="1" i="0" u="sng" strike="noStrike" dirty="0">
                <a:solidFill>
                  <a:srgbClr val="191919"/>
                </a:solidFill>
                <a:effectLst/>
              </a:rPr>
              <a:t>UNIFORM CIVIL CODE</a:t>
            </a:r>
          </a:p>
        </p:txBody>
      </p:sp>
      <p:sp>
        <p:nvSpPr>
          <p:cNvPr id="7" name="TextBox 6">
            <a:extLst>
              <a:ext uri="{FF2B5EF4-FFF2-40B4-BE49-F238E27FC236}">
                <a16:creationId xmlns:a16="http://schemas.microsoft.com/office/drawing/2014/main" id="{F94D9E37-1029-BFD2-4ED2-DDFED97353FB}"/>
              </a:ext>
            </a:extLst>
          </p:cNvPr>
          <p:cNvSpPr txBox="1"/>
          <p:nvPr/>
        </p:nvSpPr>
        <p:spPr>
          <a:xfrm>
            <a:off x="767252" y="1602906"/>
            <a:ext cx="10331669" cy="707886"/>
          </a:xfrm>
          <a:prstGeom prst="rect">
            <a:avLst/>
          </a:prstGeom>
          <a:solidFill>
            <a:schemeClr val="accent2"/>
          </a:solidFill>
        </p:spPr>
        <p:txBody>
          <a:bodyPr wrap="square">
            <a:spAutoFit/>
          </a:bodyPr>
          <a:lstStyle/>
          <a:p>
            <a:r>
              <a:rPr lang="en-IN" sz="2000" b="1" dirty="0">
                <a:solidFill>
                  <a:srgbClr val="474747"/>
                </a:solidFill>
              </a:rPr>
              <a:t>UCC is stated </a:t>
            </a:r>
            <a:r>
              <a:rPr lang="en-IN" sz="2000" b="1" i="0" u="none" strike="noStrike" dirty="0">
                <a:solidFill>
                  <a:srgbClr val="474747"/>
                </a:solidFill>
                <a:effectLst/>
              </a:rPr>
              <a:t> in Article 44 of the Indian Constitution,</a:t>
            </a:r>
            <a:r>
              <a:rPr lang="en-IN" sz="2000" b="0" i="0" u="none" strike="noStrike" dirty="0">
                <a:solidFill>
                  <a:srgbClr val="474747"/>
                </a:solidFill>
                <a:effectLst/>
              </a:rPr>
              <a:t> which is part of the </a:t>
            </a:r>
            <a:r>
              <a:rPr lang="en-IN" sz="2000" b="1" i="0" u="none" strike="noStrike" dirty="0">
                <a:effectLst/>
              </a:rPr>
              <a:t>Directive Principles of State Policy.</a:t>
            </a:r>
            <a:endParaRPr lang="en-US" sz="2000" dirty="0"/>
          </a:p>
        </p:txBody>
      </p:sp>
      <p:sp>
        <p:nvSpPr>
          <p:cNvPr id="9" name="TextBox 8">
            <a:extLst>
              <a:ext uri="{FF2B5EF4-FFF2-40B4-BE49-F238E27FC236}">
                <a16:creationId xmlns:a16="http://schemas.microsoft.com/office/drawing/2014/main" id="{21F09B07-63DC-9755-ADC3-880CBCA39E30}"/>
              </a:ext>
            </a:extLst>
          </p:cNvPr>
          <p:cNvSpPr txBox="1"/>
          <p:nvPr/>
        </p:nvSpPr>
        <p:spPr>
          <a:xfrm>
            <a:off x="767252" y="2441549"/>
            <a:ext cx="9480332" cy="400110"/>
          </a:xfrm>
          <a:prstGeom prst="rect">
            <a:avLst/>
          </a:prstGeom>
          <a:solidFill>
            <a:schemeClr val="bg2">
              <a:lumMod val="90000"/>
            </a:schemeClr>
          </a:solidFill>
        </p:spPr>
        <p:txBody>
          <a:bodyPr wrap="square">
            <a:spAutoFit/>
          </a:bodyPr>
          <a:lstStyle/>
          <a:p>
            <a:r>
              <a:rPr lang="en-IN" sz="2000" b="1" i="0" u="none" strike="noStrike" dirty="0">
                <a:solidFill>
                  <a:srgbClr val="474747"/>
                </a:solidFill>
                <a:effectLst/>
              </a:rPr>
              <a:t>It is not legally enforceable but are meant to guide the state</a:t>
            </a:r>
            <a:r>
              <a:rPr lang="en-IN" sz="2000" b="0" i="0" u="none" strike="noStrike" dirty="0">
                <a:solidFill>
                  <a:srgbClr val="474747"/>
                </a:solidFill>
                <a:effectLst/>
              </a:rPr>
              <a:t> in making policies.</a:t>
            </a:r>
            <a:endParaRPr lang="en-US" sz="2000" dirty="0"/>
          </a:p>
        </p:txBody>
      </p:sp>
      <p:sp>
        <p:nvSpPr>
          <p:cNvPr id="11" name="TextBox 10">
            <a:extLst>
              <a:ext uri="{FF2B5EF4-FFF2-40B4-BE49-F238E27FC236}">
                <a16:creationId xmlns:a16="http://schemas.microsoft.com/office/drawing/2014/main" id="{AFBFE0FA-73AD-E31A-A77D-B72D137B53C6}"/>
              </a:ext>
            </a:extLst>
          </p:cNvPr>
          <p:cNvSpPr txBox="1"/>
          <p:nvPr/>
        </p:nvSpPr>
        <p:spPr>
          <a:xfrm>
            <a:off x="767252" y="2959591"/>
            <a:ext cx="6096000" cy="400110"/>
          </a:xfrm>
          <a:prstGeom prst="rect">
            <a:avLst/>
          </a:prstGeom>
          <a:solidFill>
            <a:srgbClr val="92D050"/>
          </a:solidFill>
        </p:spPr>
        <p:txBody>
          <a:bodyPr wrap="square">
            <a:spAutoFit/>
          </a:bodyPr>
          <a:lstStyle/>
          <a:p>
            <a:r>
              <a:rPr lang="en-IN" sz="2000" b="1" dirty="0">
                <a:solidFill>
                  <a:srgbClr val="474747"/>
                </a:solidFill>
              </a:rPr>
              <a:t>T</a:t>
            </a:r>
            <a:r>
              <a:rPr lang="en-IN" sz="2000" b="1" i="0" u="none" strike="noStrike" dirty="0">
                <a:solidFill>
                  <a:srgbClr val="474747"/>
                </a:solidFill>
                <a:effectLst/>
              </a:rPr>
              <a:t>o promote national integration and </a:t>
            </a:r>
            <a:r>
              <a:rPr lang="en-IN" sz="2000" b="1" i="0" u="none" strike="noStrike" dirty="0">
                <a:solidFill>
                  <a:srgbClr val="FF5353"/>
                </a:solidFill>
                <a:effectLst/>
              </a:rPr>
              <a:t>gender justice</a:t>
            </a:r>
            <a:endParaRPr lang="en-US" sz="2000" dirty="0"/>
          </a:p>
        </p:txBody>
      </p:sp>
      <p:sp>
        <p:nvSpPr>
          <p:cNvPr id="13" name="TextBox 12">
            <a:extLst>
              <a:ext uri="{FF2B5EF4-FFF2-40B4-BE49-F238E27FC236}">
                <a16:creationId xmlns:a16="http://schemas.microsoft.com/office/drawing/2014/main" id="{3E1296D8-0C53-B388-0EFD-046515B61C6F}"/>
              </a:ext>
            </a:extLst>
          </p:cNvPr>
          <p:cNvSpPr txBox="1"/>
          <p:nvPr/>
        </p:nvSpPr>
        <p:spPr>
          <a:xfrm>
            <a:off x="767252" y="3544700"/>
            <a:ext cx="9648498" cy="400110"/>
          </a:xfrm>
          <a:prstGeom prst="rect">
            <a:avLst/>
          </a:prstGeom>
          <a:solidFill>
            <a:srgbClr val="FFFF00"/>
          </a:solidFill>
        </p:spPr>
        <p:txBody>
          <a:bodyPr wrap="square">
            <a:spAutoFit/>
          </a:bodyPr>
          <a:lstStyle/>
          <a:p>
            <a:r>
              <a:rPr lang="en-IN" sz="2000" b="1" i="0" u="none" strike="noStrike" dirty="0">
                <a:solidFill>
                  <a:srgbClr val="474747"/>
                </a:solidFill>
                <a:effectLst/>
              </a:rPr>
              <a:t>UCC is opposed by others as a threat to religious freedom and diversity</a:t>
            </a:r>
            <a:endParaRPr lang="en-US" sz="2000" dirty="0"/>
          </a:p>
        </p:txBody>
      </p:sp>
      <p:sp>
        <p:nvSpPr>
          <p:cNvPr id="15" name="TextBox 14">
            <a:extLst>
              <a:ext uri="{FF2B5EF4-FFF2-40B4-BE49-F238E27FC236}">
                <a16:creationId xmlns:a16="http://schemas.microsoft.com/office/drawing/2014/main" id="{698B6A13-1F28-6AE3-183C-C2D2A3E6D8AD}"/>
              </a:ext>
            </a:extLst>
          </p:cNvPr>
          <p:cNvSpPr txBox="1"/>
          <p:nvPr/>
        </p:nvSpPr>
        <p:spPr>
          <a:xfrm>
            <a:off x="705750" y="4185910"/>
            <a:ext cx="10710043" cy="707886"/>
          </a:xfrm>
          <a:prstGeom prst="rect">
            <a:avLst/>
          </a:prstGeom>
          <a:solidFill>
            <a:schemeClr val="accent6">
              <a:lumMod val="60000"/>
              <a:lumOff val="40000"/>
            </a:schemeClr>
          </a:solidFill>
        </p:spPr>
        <p:txBody>
          <a:bodyPr wrap="square">
            <a:spAutoFit/>
          </a:bodyPr>
          <a:lstStyle/>
          <a:p>
            <a:r>
              <a:rPr lang="en-IN" sz="2000" b="1" i="0" u="none" strike="noStrike" dirty="0">
                <a:solidFill>
                  <a:srgbClr val="474747"/>
                </a:solidFill>
                <a:effectLst/>
              </a:rPr>
              <a:t>The only state in </a:t>
            </a:r>
            <a:r>
              <a:rPr lang="en-IN" sz="2000" b="1" dirty="0">
                <a:solidFill>
                  <a:srgbClr val="474747"/>
                </a:solidFill>
              </a:rPr>
              <a:t>In</a:t>
            </a:r>
            <a:r>
              <a:rPr lang="en-IN" sz="2000" b="1" i="0" u="none" strike="noStrike" dirty="0">
                <a:solidFill>
                  <a:srgbClr val="474747"/>
                </a:solidFill>
                <a:effectLst/>
              </a:rPr>
              <a:t>dia that has a UCC is Goa,</a:t>
            </a:r>
            <a:r>
              <a:rPr lang="en-IN" sz="2000" b="0" i="0" u="none" strike="noStrike" dirty="0">
                <a:solidFill>
                  <a:srgbClr val="474747"/>
                </a:solidFill>
                <a:effectLst/>
              </a:rPr>
              <a:t> which retained its common family law </a:t>
            </a:r>
            <a:r>
              <a:rPr lang="en-IN" sz="2000" b="1" i="0" u="none" strike="noStrike" dirty="0">
                <a:solidFill>
                  <a:srgbClr val="474747"/>
                </a:solidFill>
                <a:effectLst/>
              </a:rPr>
              <a:t>known as the Goa Civil Code</a:t>
            </a:r>
            <a:r>
              <a:rPr lang="en-IN" sz="2000" b="0" i="0" u="none" strike="noStrike" dirty="0">
                <a:solidFill>
                  <a:srgbClr val="474747"/>
                </a:solidFill>
                <a:effectLst/>
              </a:rPr>
              <a:t> after it was liberated from Portuguese rule in 1961</a:t>
            </a:r>
            <a:endParaRPr lang="en-US" sz="2000" dirty="0"/>
          </a:p>
        </p:txBody>
      </p:sp>
      <p:sp>
        <p:nvSpPr>
          <p:cNvPr id="17" name="TextBox 16">
            <a:extLst>
              <a:ext uri="{FF2B5EF4-FFF2-40B4-BE49-F238E27FC236}">
                <a16:creationId xmlns:a16="http://schemas.microsoft.com/office/drawing/2014/main" id="{10B97BF5-004A-DE20-2D0B-2AD460DF45B5}"/>
              </a:ext>
            </a:extLst>
          </p:cNvPr>
          <p:cNvSpPr txBox="1"/>
          <p:nvPr/>
        </p:nvSpPr>
        <p:spPr>
          <a:xfrm>
            <a:off x="705750" y="5129661"/>
            <a:ext cx="10541878" cy="400110"/>
          </a:xfrm>
          <a:prstGeom prst="rect">
            <a:avLst/>
          </a:prstGeom>
          <a:solidFill>
            <a:schemeClr val="accent1">
              <a:lumMod val="60000"/>
              <a:lumOff val="40000"/>
            </a:schemeClr>
          </a:solidFill>
        </p:spPr>
        <p:txBody>
          <a:bodyPr wrap="square">
            <a:spAutoFit/>
          </a:bodyPr>
          <a:lstStyle/>
          <a:p>
            <a:r>
              <a:rPr lang="en-IN" sz="2000" b="0" i="0" u="none" strike="noStrike" dirty="0">
                <a:solidFill>
                  <a:srgbClr val="474747"/>
                </a:solidFill>
                <a:effectLst/>
              </a:rPr>
              <a:t>The </a:t>
            </a:r>
            <a:r>
              <a:rPr lang="en-IN" sz="2000" b="1" i="0" u="none" strike="noStrike" dirty="0">
                <a:solidFill>
                  <a:srgbClr val="474747"/>
                </a:solidFill>
                <a:effectLst/>
              </a:rPr>
              <a:t>rest of India follows different personal laws</a:t>
            </a:r>
            <a:r>
              <a:rPr lang="en-IN" sz="2000" b="0" i="0" u="none" strike="noStrike" dirty="0">
                <a:solidFill>
                  <a:srgbClr val="474747"/>
                </a:solidFill>
                <a:effectLst/>
              </a:rPr>
              <a:t> based on their religious or community identity</a:t>
            </a:r>
            <a:endParaRPr lang="en-US" sz="2000" dirty="0"/>
          </a:p>
        </p:txBody>
      </p:sp>
      <p:sp>
        <p:nvSpPr>
          <p:cNvPr id="18" name="TextBox 17">
            <a:extLst>
              <a:ext uri="{FF2B5EF4-FFF2-40B4-BE49-F238E27FC236}">
                <a16:creationId xmlns:a16="http://schemas.microsoft.com/office/drawing/2014/main" id="{AFC75DE4-2D3B-F667-D9DF-304921F05D84}"/>
              </a:ext>
            </a:extLst>
          </p:cNvPr>
          <p:cNvSpPr txBox="1"/>
          <p:nvPr/>
        </p:nvSpPr>
        <p:spPr>
          <a:xfrm>
            <a:off x="0" y="0"/>
            <a:ext cx="12192000" cy="707886"/>
          </a:xfrm>
          <a:prstGeom prst="rect">
            <a:avLst/>
          </a:prstGeom>
          <a:solidFill>
            <a:schemeClr val="accent2"/>
          </a:solidFill>
        </p:spPr>
        <p:txBody>
          <a:bodyPr wrap="square" rtlCol="0">
            <a:spAutoFit/>
          </a:bodyPr>
          <a:lstStyle/>
          <a:p>
            <a:pPr algn="ctr"/>
            <a:r>
              <a:rPr lang="en-US" sz="4000" u="sng" dirty="0"/>
              <a:t>UNIFORM CIVIL CODE : DEBATE</a:t>
            </a:r>
          </a:p>
        </p:txBody>
      </p:sp>
      <p:sp>
        <p:nvSpPr>
          <p:cNvPr id="19" name="Footer Placeholder 18">
            <a:extLst>
              <a:ext uri="{FF2B5EF4-FFF2-40B4-BE49-F238E27FC236}">
                <a16:creationId xmlns:a16="http://schemas.microsoft.com/office/drawing/2014/main" id="{6C47AEBF-19E1-DE5C-EA5D-D19E628C8997}"/>
              </a:ext>
            </a:extLst>
          </p:cNvPr>
          <p:cNvSpPr>
            <a:spLocks noGrp="1"/>
          </p:cNvSpPr>
          <p:nvPr>
            <p:ph type="ftr" sz="quarter" idx="11"/>
          </p:nvPr>
        </p:nvSpPr>
        <p:spPr>
          <a:xfrm>
            <a:off x="2818084" y="6335374"/>
            <a:ext cx="5588877" cy="365125"/>
          </a:xfrm>
        </p:spPr>
        <p:txBody>
          <a:bodyPr/>
          <a:lstStyle/>
          <a:p>
            <a:r>
              <a:rPr lang="en-US" dirty="0" err="1"/>
              <a:t>www.shauryassb.com</a:t>
            </a:r>
            <a:r>
              <a:rPr lang="en-US" dirty="0"/>
              <a:t>        </a:t>
            </a:r>
            <a:r>
              <a:rPr lang="en-US" dirty="0" err="1"/>
              <a:t>shaurya_ssbtraining</a:t>
            </a:r>
            <a:r>
              <a:rPr lang="en-US" dirty="0"/>
              <a:t> (</a:t>
            </a:r>
            <a:r>
              <a:rPr lang="en-US" dirty="0" err="1"/>
              <a:t>instagram</a:t>
            </a:r>
            <a:r>
              <a:rPr lang="en-US" dirty="0"/>
              <a:t>)        8368104529( M)</a:t>
            </a:r>
          </a:p>
        </p:txBody>
      </p:sp>
    </p:spTree>
    <p:extLst>
      <p:ext uri="{BB962C8B-B14F-4D97-AF65-F5344CB8AC3E}">
        <p14:creationId xmlns:p14="http://schemas.microsoft.com/office/powerpoint/2010/main" val="6967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208D83-A5CA-3198-6860-D078B01B44FD}"/>
              </a:ext>
            </a:extLst>
          </p:cNvPr>
          <p:cNvSpPr txBox="1"/>
          <p:nvPr/>
        </p:nvSpPr>
        <p:spPr>
          <a:xfrm>
            <a:off x="3881016" y="873789"/>
            <a:ext cx="6096000" cy="584775"/>
          </a:xfrm>
          <a:prstGeom prst="rect">
            <a:avLst/>
          </a:prstGeom>
          <a:noFill/>
        </p:spPr>
        <p:txBody>
          <a:bodyPr wrap="square">
            <a:spAutoFit/>
          </a:bodyPr>
          <a:lstStyle/>
          <a:p>
            <a:pPr algn="ctr"/>
            <a:r>
              <a:rPr lang="en-IN" sz="3200" b="1" i="0" u="sng" strike="noStrike" dirty="0">
                <a:solidFill>
                  <a:srgbClr val="474747"/>
                </a:solidFill>
                <a:effectLst/>
                <a:latin typeface="Roboto" panose="02000000000000000000" pitchFamily="2" charset="0"/>
              </a:rPr>
              <a:t>PERSONAL LAWS IN INDIA</a:t>
            </a:r>
            <a:endParaRPr lang="en-US" sz="3200" u="sng" dirty="0"/>
          </a:p>
        </p:txBody>
      </p:sp>
      <p:sp>
        <p:nvSpPr>
          <p:cNvPr id="10" name="TextBox 9">
            <a:extLst>
              <a:ext uri="{FF2B5EF4-FFF2-40B4-BE49-F238E27FC236}">
                <a16:creationId xmlns:a16="http://schemas.microsoft.com/office/drawing/2014/main" id="{6827E9B5-3348-7C2E-812E-442E0C88A7B7}"/>
              </a:ext>
            </a:extLst>
          </p:cNvPr>
          <p:cNvSpPr txBox="1"/>
          <p:nvPr/>
        </p:nvSpPr>
        <p:spPr>
          <a:xfrm>
            <a:off x="580057" y="1602955"/>
            <a:ext cx="10701661" cy="1323439"/>
          </a:xfrm>
          <a:prstGeom prst="rect">
            <a:avLst/>
          </a:prstGeom>
          <a:solidFill>
            <a:schemeClr val="accent6">
              <a:lumMod val="40000"/>
              <a:lumOff val="60000"/>
            </a:schemeClr>
          </a:solidFill>
        </p:spPr>
        <p:txBody>
          <a:bodyPr wrap="square">
            <a:spAutoFit/>
          </a:bodyPr>
          <a:lstStyle/>
          <a:p>
            <a:r>
              <a:rPr lang="en-IN" sz="2000" b="1" i="0" u="none" strike="noStrike" dirty="0">
                <a:solidFill>
                  <a:srgbClr val="474747"/>
                </a:solidFill>
                <a:effectLst/>
              </a:rPr>
              <a:t>Personal laws are determined based on religious identity.</a:t>
            </a:r>
            <a:endParaRPr lang="en-US" sz="2000" b="1" dirty="0"/>
          </a:p>
          <a:p>
            <a:endParaRPr lang="en-IN" sz="2000" b="1" dirty="0">
              <a:solidFill>
                <a:srgbClr val="474747"/>
              </a:solidFill>
            </a:endParaRPr>
          </a:p>
          <a:p>
            <a:r>
              <a:rPr lang="en-IN" sz="2000" b="1" i="0" u="none" strike="noStrike" dirty="0">
                <a:solidFill>
                  <a:srgbClr val="474747"/>
                </a:solidFill>
                <a:effectLst/>
              </a:rPr>
              <a:t>Not only Muslims but also Hindus, Jains, Buddhists, Sikhs, Parsis, and Jews are governed by their own personal laws.</a:t>
            </a:r>
          </a:p>
        </p:txBody>
      </p:sp>
      <p:sp>
        <p:nvSpPr>
          <p:cNvPr id="18" name="TextBox 17">
            <a:extLst>
              <a:ext uri="{FF2B5EF4-FFF2-40B4-BE49-F238E27FC236}">
                <a16:creationId xmlns:a16="http://schemas.microsoft.com/office/drawing/2014/main" id="{439A3235-B338-0375-3923-5613F9AA47F6}"/>
              </a:ext>
            </a:extLst>
          </p:cNvPr>
          <p:cNvSpPr txBox="1"/>
          <p:nvPr/>
        </p:nvSpPr>
        <p:spPr>
          <a:xfrm>
            <a:off x="580057" y="3805563"/>
            <a:ext cx="10701660" cy="1323439"/>
          </a:xfrm>
          <a:prstGeom prst="rect">
            <a:avLst/>
          </a:prstGeom>
          <a:solidFill>
            <a:schemeClr val="accent4">
              <a:lumMod val="60000"/>
              <a:lumOff val="40000"/>
            </a:schemeClr>
          </a:solidFill>
        </p:spPr>
        <p:txBody>
          <a:bodyPr wrap="square">
            <a:spAutoFit/>
          </a:bodyPr>
          <a:lstStyle/>
          <a:p>
            <a:r>
              <a:rPr lang="en-IN" sz="2000" b="1" i="0" u="sng" strike="noStrike" dirty="0">
                <a:solidFill>
                  <a:srgbClr val="474747"/>
                </a:solidFill>
                <a:effectLst/>
              </a:rPr>
              <a:t>Special Marriage Act, 1954</a:t>
            </a:r>
            <a:r>
              <a:rPr lang="en-IN" sz="2000" b="1" i="0" u="none" strike="noStrike" dirty="0">
                <a:solidFill>
                  <a:srgbClr val="474747"/>
                </a:solidFill>
                <a:effectLst/>
              </a:rPr>
              <a:t>. </a:t>
            </a:r>
          </a:p>
          <a:p>
            <a:endParaRPr lang="en-IN" sz="2000" b="1" i="0" u="none" strike="noStrike" dirty="0">
              <a:solidFill>
                <a:srgbClr val="474747"/>
              </a:solidFill>
              <a:effectLst/>
            </a:endParaRPr>
          </a:p>
          <a:p>
            <a:r>
              <a:rPr lang="en-IN" sz="2000" b="1" dirty="0">
                <a:solidFill>
                  <a:srgbClr val="474747"/>
                </a:solidFill>
              </a:rPr>
              <a:t>The l</a:t>
            </a:r>
            <a:r>
              <a:rPr lang="en-IN" sz="2000" b="1" i="0" dirty="0">
                <a:solidFill>
                  <a:srgbClr val="474747"/>
                </a:solidFill>
                <a:effectLst/>
              </a:rPr>
              <a:t>aw provides a legal framework for the marriage of people belonging to different</a:t>
            </a:r>
            <a:r>
              <a:rPr lang="en-IN" sz="2000" b="1" i="0" u="none" strike="noStrike" dirty="0">
                <a:solidFill>
                  <a:srgbClr val="FF5353"/>
                </a:solidFill>
                <a:effectLst/>
              </a:rPr>
              <a:t> religions</a:t>
            </a:r>
            <a:r>
              <a:rPr lang="en-IN" sz="2000" b="1" i="0" dirty="0">
                <a:solidFill>
                  <a:srgbClr val="474747"/>
                </a:solidFill>
                <a:effectLst/>
              </a:rPr>
              <a:t> or castes. It governs a civil marriage where the state sanctions the marriage rather than the religion</a:t>
            </a:r>
          </a:p>
        </p:txBody>
      </p:sp>
      <p:sp>
        <p:nvSpPr>
          <p:cNvPr id="21" name="TextBox 20">
            <a:extLst>
              <a:ext uri="{FF2B5EF4-FFF2-40B4-BE49-F238E27FC236}">
                <a16:creationId xmlns:a16="http://schemas.microsoft.com/office/drawing/2014/main" id="{360429AA-23D6-07CD-A1A2-860F881255F9}"/>
              </a:ext>
            </a:extLst>
          </p:cNvPr>
          <p:cNvSpPr txBox="1"/>
          <p:nvPr/>
        </p:nvSpPr>
        <p:spPr>
          <a:xfrm>
            <a:off x="0" y="0"/>
            <a:ext cx="12192000" cy="707886"/>
          </a:xfrm>
          <a:prstGeom prst="rect">
            <a:avLst/>
          </a:prstGeom>
          <a:solidFill>
            <a:schemeClr val="accent2"/>
          </a:solidFill>
        </p:spPr>
        <p:txBody>
          <a:bodyPr wrap="square" rtlCol="0">
            <a:spAutoFit/>
          </a:bodyPr>
          <a:lstStyle/>
          <a:p>
            <a:pPr algn="ctr"/>
            <a:r>
              <a:rPr lang="en-US" sz="4000" u="sng" dirty="0"/>
              <a:t>UNIFORM CIVIL CODE : DEBATE</a:t>
            </a:r>
          </a:p>
        </p:txBody>
      </p:sp>
      <p:sp>
        <p:nvSpPr>
          <p:cNvPr id="25" name="Footer Placeholder 24">
            <a:extLst>
              <a:ext uri="{FF2B5EF4-FFF2-40B4-BE49-F238E27FC236}">
                <a16:creationId xmlns:a16="http://schemas.microsoft.com/office/drawing/2014/main" id="{102AA610-46A7-2B34-137F-C89237E08736}"/>
              </a:ext>
            </a:extLst>
          </p:cNvPr>
          <p:cNvSpPr>
            <a:spLocks noGrp="1"/>
          </p:cNvSpPr>
          <p:nvPr>
            <p:ph type="ftr" sz="quarter" idx="11"/>
          </p:nvPr>
        </p:nvSpPr>
        <p:spPr>
          <a:xfrm>
            <a:off x="3253154" y="6321181"/>
            <a:ext cx="5938416" cy="365125"/>
          </a:xfrm>
        </p:spPr>
        <p:txBody>
          <a:bodyPr/>
          <a:lstStyle/>
          <a:p>
            <a:r>
              <a:rPr lang="en-US" dirty="0" err="1"/>
              <a:t>www.shauryassb.com</a:t>
            </a:r>
            <a:r>
              <a:rPr lang="en-US" dirty="0"/>
              <a:t>        </a:t>
            </a:r>
            <a:r>
              <a:rPr lang="en-US" dirty="0" err="1"/>
              <a:t>shaurya_ssbtraining</a:t>
            </a:r>
            <a:r>
              <a:rPr lang="en-US" dirty="0"/>
              <a:t> (</a:t>
            </a:r>
            <a:r>
              <a:rPr lang="en-US" dirty="0" err="1"/>
              <a:t>instagram</a:t>
            </a:r>
            <a:r>
              <a:rPr lang="en-US" dirty="0"/>
              <a:t>)        8368104529( M)</a:t>
            </a:r>
          </a:p>
        </p:txBody>
      </p:sp>
    </p:spTree>
    <p:extLst>
      <p:ext uri="{BB962C8B-B14F-4D97-AF65-F5344CB8AC3E}">
        <p14:creationId xmlns:p14="http://schemas.microsoft.com/office/powerpoint/2010/main" val="1038825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black cell phone with a black background&#10;&#10;Description automatically generated">
            <a:extLst>
              <a:ext uri="{FF2B5EF4-FFF2-40B4-BE49-F238E27FC236}">
                <a16:creationId xmlns:a16="http://schemas.microsoft.com/office/drawing/2014/main" id="{97DA90DA-C916-D509-87A0-DD4B752BCE6A}"/>
              </a:ext>
            </a:extLst>
          </p:cNvPr>
          <p:cNvPicPr>
            <a:picLocks noChangeAspect="1"/>
          </p:cNvPicPr>
          <p:nvPr/>
        </p:nvPicPr>
        <p:blipFill>
          <a:blip r:embed="rId2"/>
          <a:stretch>
            <a:fillRect/>
          </a:stretch>
        </p:blipFill>
        <p:spPr>
          <a:xfrm rot="16200000">
            <a:off x="9122297" y="4890619"/>
            <a:ext cx="2199866" cy="2415787"/>
          </a:xfrm>
          <a:prstGeom prst="rect">
            <a:avLst/>
          </a:prstGeom>
        </p:spPr>
      </p:pic>
      <p:pic>
        <p:nvPicPr>
          <p:cNvPr id="4" name="Picture 3" descr="Close-up of stacked books">
            <a:extLst>
              <a:ext uri="{FF2B5EF4-FFF2-40B4-BE49-F238E27FC236}">
                <a16:creationId xmlns:a16="http://schemas.microsoft.com/office/drawing/2014/main" id="{E377D1A7-C3BE-93AD-32E7-2BA747696A17}"/>
              </a:ext>
            </a:extLst>
          </p:cNvPr>
          <p:cNvPicPr>
            <a:picLocks noChangeAspect="1"/>
          </p:cNvPicPr>
          <p:nvPr/>
        </p:nvPicPr>
        <p:blipFill rotWithShape="1">
          <a:blip r:embed="rId3">
            <a:alphaModFix amt="50000"/>
          </a:blip>
          <a:srcRect/>
          <a:stretch/>
        </p:blipFill>
        <p:spPr>
          <a:xfrm>
            <a:off x="0" y="1"/>
            <a:ext cx="12191980" cy="6857999"/>
          </a:xfrm>
          <a:prstGeom prst="rect">
            <a:avLst/>
          </a:prstGeom>
        </p:spPr>
      </p:pic>
      <p:sp>
        <p:nvSpPr>
          <p:cNvPr id="2" name="Title 1">
            <a:extLst>
              <a:ext uri="{FF2B5EF4-FFF2-40B4-BE49-F238E27FC236}">
                <a16:creationId xmlns:a16="http://schemas.microsoft.com/office/drawing/2014/main" id="{8E477338-A3B6-902E-EDBF-9C21C6A3C7BC}"/>
              </a:ext>
            </a:extLst>
          </p:cNvPr>
          <p:cNvSpPr>
            <a:spLocks noGrp="1"/>
          </p:cNvSpPr>
          <p:nvPr>
            <p:ph type="title"/>
          </p:nvPr>
        </p:nvSpPr>
        <p:spPr>
          <a:xfrm>
            <a:off x="679173" y="805070"/>
            <a:ext cx="10949609" cy="2064072"/>
          </a:xfrm>
        </p:spPr>
        <p:txBody>
          <a:bodyPr vert="horz" lIns="91440" tIns="45720" rIns="91440" bIns="45720" rtlCol="0" anchor="b">
            <a:normAutofit/>
          </a:bodyPr>
          <a:lstStyle/>
          <a:p>
            <a:pPr algn="ctr"/>
            <a:r>
              <a:rPr lang="en-US" sz="6000" b="1" dirty="0">
                <a:latin typeface="Browallia New" panose="020B0604020202020204" pitchFamily="34" charset="-34"/>
                <a:cs typeface="Browallia New" panose="020B0604020202020204" pitchFamily="34" charset="-34"/>
              </a:rPr>
              <a:t>FOR MORE KNOWLEDGE ON THE SUBJECT</a:t>
            </a:r>
            <a:br>
              <a:rPr lang="en-US" sz="6000" b="1" dirty="0">
                <a:latin typeface="Browallia New" panose="020B0604020202020204" pitchFamily="34" charset="-34"/>
                <a:cs typeface="Browallia New" panose="020B0604020202020204" pitchFamily="34" charset="-34"/>
              </a:rPr>
            </a:br>
            <a:r>
              <a:rPr lang="en-US" sz="6000" b="1" dirty="0">
                <a:latin typeface="Browallia New" panose="020B0604020202020204" pitchFamily="34" charset="-34"/>
                <a:cs typeface="Browallia New" panose="020B0604020202020204" pitchFamily="34" charset="-34"/>
              </a:rPr>
              <a:t>JOIN “ SHAURYA”</a:t>
            </a:r>
          </a:p>
        </p:txBody>
      </p:sp>
      <p:pic>
        <p:nvPicPr>
          <p:cNvPr id="7" name="Picture 6" descr="Shape&#10;&#10;Description automatically generated with low confidence">
            <a:extLst>
              <a:ext uri="{FF2B5EF4-FFF2-40B4-BE49-F238E27FC236}">
                <a16:creationId xmlns:a16="http://schemas.microsoft.com/office/drawing/2014/main" id="{EB660A0F-7422-8A75-C9A5-AACDE38C0FE5}"/>
              </a:ext>
            </a:extLst>
          </p:cNvPr>
          <p:cNvPicPr>
            <a:picLocks noChangeAspect="1"/>
          </p:cNvPicPr>
          <p:nvPr/>
        </p:nvPicPr>
        <p:blipFill>
          <a:blip r:embed="rId4"/>
          <a:stretch>
            <a:fillRect/>
          </a:stretch>
        </p:blipFill>
        <p:spPr>
          <a:xfrm>
            <a:off x="-158757" y="2497634"/>
            <a:ext cx="3790477" cy="3194222"/>
          </a:xfrm>
          <a:prstGeom prst="rect">
            <a:avLst/>
          </a:prstGeom>
        </p:spPr>
      </p:pic>
      <p:sp>
        <p:nvSpPr>
          <p:cNvPr id="3" name="TextBox 2">
            <a:extLst>
              <a:ext uri="{FF2B5EF4-FFF2-40B4-BE49-F238E27FC236}">
                <a16:creationId xmlns:a16="http://schemas.microsoft.com/office/drawing/2014/main" id="{92E905AC-4B75-121E-9ADF-DB9F1C6C897F}"/>
              </a:ext>
            </a:extLst>
          </p:cNvPr>
          <p:cNvSpPr txBox="1"/>
          <p:nvPr/>
        </p:nvSpPr>
        <p:spPr>
          <a:xfrm>
            <a:off x="9291907" y="5926707"/>
            <a:ext cx="1853172" cy="369332"/>
          </a:xfrm>
          <a:prstGeom prst="rect">
            <a:avLst/>
          </a:prstGeom>
          <a:noFill/>
        </p:spPr>
        <p:txBody>
          <a:bodyPr wrap="square" rtlCol="0">
            <a:spAutoFit/>
          </a:bodyPr>
          <a:lstStyle/>
          <a:p>
            <a:r>
              <a:rPr lang="en-US" b="1" dirty="0">
                <a:solidFill>
                  <a:schemeClr val="bg1"/>
                </a:solidFill>
              </a:rPr>
              <a:t>8368104529 (M)</a:t>
            </a:r>
          </a:p>
        </p:txBody>
      </p:sp>
      <p:sp>
        <p:nvSpPr>
          <p:cNvPr id="5" name="TextBox 4">
            <a:extLst>
              <a:ext uri="{FF2B5EF4-FFF2-40B4-BE49-F238E27FC236}">
                <a16:creationId xmlns:a16="http://schemas.microsoft.com/office/drawing/2014/main" id="{70FD7529-8D49-A06E-0612-D062C2581E38}"/>
              </a:ext>
            </a:extLst>
          </p:cNvPr>
          <p:cNvSpPr txBox="1"/>
          <p:nvPr/>
        </p:nvSpPr>
        <p:spPr>
          <a:xfrm>
            <a:off x="939516" y="5926707"/>
            <a:ext cx="2352261" cy="400110"/>
          </a:xfrm>
          <a:prstGeom prst="rect">
            <a:avLst/>
          </a:prstGeom>
          <a:noFill/>
        </p:spPr>
        <p:txBody>
          <a:bodyPr wrap="square" rtlCol="0">
            <a:spAutoFit/>
          </a:bodyPr>
          <a:lstStyle/>
          <a:p>
            <a:r>
              <a:rPr lang="en-US" sz="2000" b="1" dirty="0" err="1"/>
              <a:t>shaurya_ssbtraining</a:t>
            </a:r>
            <a:endParaRPr lang="en-US" sz="2000" b="1" dirty="0"/>
          </a:p>
        </p:txBody>
      </p:sp>
      <p:pic>
        <p:nvPicPr>
          <p:cNvPr id="9" name="Picture 8" descr="A logo of a camera&#10;&#10;Description automatically generated">
            <a:extLst>
              <a:ext uri="{FF2B5EF4-FFF2-40B4-BE49-F238E27FC236}">
                <a16:creationId xmlns:a16="http://schemas.microsoft.com/office/drawing/2014/main" id="{00387475-3453-8437-59F0-00C3F3FF95A6}"/>
              </a:ext>
            </a:extLst>
          </p:cNvPr>
          <p:cNvPicPr>
            <a:picLocks noChangeAspect="1"/>
          </p:cNvPicPr>
          <p:nvPr/>
        </p:nvPicPr>
        <p:blipFill>
          <a:blip r:embed="rId5"/>
          <a:stretch>
            <a:fillRect/>
          </a:stretch>
        </p:blipFill>
        <p:spPr>
          <a:xfrm>
            <a:off x="0" y="5546891"/>
            <a:ext cx="1103243" cy="1103243"/>
          </a:xfrm>
          <a:prstGeom prst="rect">
            <a:avLst/>
          </a:prstGeom>
        </p:spPr>
      </p:pic>
    </p:spTree>
    <p:extLst>
      <p:ext uri="{BB962C8B-B14F-4D97-AF65-F5344CB8AC3E}">
        <p14:creationId xmlns:p14="http://schemas.microsoft.com/office/powerpoint/2010/main" val="2950990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TotalTime>
  <Words>409</Words>
  <Application>Microsoft Macintosh PowerPoint</Application>
  <PresentationFormat>Widescreen</PresentationFormat>
  <Paragraphs>31</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Browallia New</vt:lpstr>
      <vt:lpstr>Calibri</vt:lpstr>
      <vt:lpstr>Calibri Light</vt:lpstr>
      <vt:lpstr>Roboto</vt:lpstr>
      <vt:lpstr>Office Theme</vt:lpstr>
      <vt:lpstr>PowerPoint Presentation</vt:lpstr>
      <vt:lpstr>PowerPoint Presentation</vt:lpstr>
      <vt:lpstr>PowerPoint Presentation</vt:lpstr>
      <vt:lpstr>FOR MORE KNOWLEDGE ON THE SUBJECT JOIN “ SHAURYA”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Office765</dc:creator>
  <cp:lastModifiedBy>Office765</cp:lastModifiedBy>
  <cp:revision>3</cp:revision>
  <dcterms:created xsi:type="dcterms:W3CDTF">2023-07-07T14:17:37Z</dcterms:created>
  <dcterms:modified xsi:type="dcterms:W3CDTF">2023-08-01T14:48:12Z</dcterms:modified>
</cp:coreProperties>
</file>