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86" r:id="rId2"/>
    <p:sldId id="4083" r:id="rId3"/>
    <p:sldId id="4088" r:id="rId4"/>
    <p:sldId id="408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654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67A64-D43E-E097-6B6F-58E3E2353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A332E-BAA2-5184-0226-4C4C5F1D4D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8179C-FDEA-BF64-2DA7-61CE1258A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15644-B0D7-DD05-2069-A88DB4161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BE6EE-A80B-77BE-1820-19ECF675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5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606E-0BB7-829C-31E3-F6909A2C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BD5B1-15DD-D5CB-71FE-60F179E21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09022-BE52-F726-7301-65AE0E342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1E402-0FB2-3D17-4D3F-443072B90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79F21-A019-D05C-6223-839B9488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27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699E7-0022-A767-02C2-1124D8BE9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3B39F-173A-003B-FDB7-A7A34BA73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7FC67-8FEA-DF94-1D3B-D74C28FB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08FD9-C86F-7C5F-7FB1-61F53853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C0B71-B477-5C4D-C347-D4BE12B74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25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AFB4-E6C8-804A-7BC8-97D9F69C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9410-ADE0-0DC0-E307-A7E89A2629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148BB-68D6-93FE-8C18-6668ACAD8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A4AE1-2B47-7090-2CAF-31E0D6A8E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1FAD7-AE30-7EE3-E2E4-AD0D52765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4E2FB-1E9F-0376-CF1E-422B3015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46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70979-8E72-313E-5F11-D553B9457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863B2-6F03-CD26-BFDD-38EA9F0FE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BEAB-156C-C419-A661-6C1E6EEA4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BD9581-A8EE-0728-5C92-F30104FF8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BD397A-DC45-632B-3C14-24341CE69C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6E906E-1D9F-1895-5DBD-25D97E506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DA226D-2B20-93C6-AE60-4C7DBD5A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BB0855-0481-C77D-23D4-B6259805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97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A76E-521F-D556-B81C-B34B8905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809A9E-0E77-6F28-EDDB-A2B7A66E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27A385-6759-9554-9AE0-81316A7F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D81D8-5CC3-1C1F-F5C0-EFADB9D71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7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049403-0A9F-1E92-B800-97B99426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5056E4-B5E1-0B9D-33E9-562BDFE3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69C8B-42D5-E471-7551-FDD9996E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5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4D50-AAA3-E64D-E0A7-2C636BFE9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7DAB7-34F5-7BAB-0B8D-281E58BCB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0269C-3B31-4809-5737-B5BDF1404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C5614-34FA-1067-A76C-12C23A18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D11F9-794B-15DC-854D-01ED1440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EDF9A-3C0F-66DE-4B5A-E30E2B39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4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C03DE-5906-6642-3B74-85A917ABD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D55E4C-BAC4-30A7-11E1-76AC21F37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77C2D-EBA8-9004-8262-4690FB6CE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00E0D1-4E55-A23A-EDDC-90FC9CC0D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659166-1681-70CB-551F-356A1948F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8396B-2B39-3ED8-321F-4F222574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2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4D586-27A5-0A88-EE8D-223E8B08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C505A-87D1-0143-6324-05DBDF399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9C2A6-5C66-DEBA-EC02-DFC117D6D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EA332-837A-E792-7F8C-EC6DF6A7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321EE-1415-E3FE-2D49-14DA5988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C11795-11BE-91FB-C32F-4AC7CBEFB8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0868A4-6556-FFBD-91F7-2C1E285C1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39748-F112-7D66-CFDD-6131C4B7B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1D0EE-F788-F902-59E6-EB7C8E85E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46A63-9F63-ADF4-4B62-0B70DDE5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66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4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59FD6D-DD94-F024-B6D0-649FDA296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8C550-4060-E127-7FEF-C17AED21F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5C21D-C773-C980-B181-A16514FCA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CF2FC-931A-5B46-89A1-5AA13EF682BA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5F366-00A2-AA4A-7991-A2C774285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019AB-28A3-509E-38D0-1EF490355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52C21-B832-7F4A-AD5F-B85BF444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1">
            <a:extLst>
              <a:ext uri="{FF2B5EF4-FFF2-40B4-BE49-F238E27FC236}">
                <a16:creationId xmlns:a16="http://schemas.microsoft.com/office/drawing/2014/main" id="{781FED75-FD53-4FAB-AA27-348792A2A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33" y="629408"/>
            <a:ext cx="12193833" cy="6695812"/>
          </a:xfrm>
          <a:custGeom>
            <a:avLst/>
            <a:gdLst>
              <a:gd name="T0" fmla="*/ 0 w 19570"/>
              <a:gd name="T1" fmla="*/ 11007 h 11008"/>
              <a:gd name="T2" fmla="*/ 19569 w 19570"/>
              <a:gd name="T3" fmla="*/ 11007 h 11008"/>
              <a:gd name="T4" fmla="*/ 19569 w 19570"/>
              <a:gd name="T5" fmla="*/ 0 h 11008"/>
              <a:gd name="T6" fmla="*/ 0 w 19570"/>
              <a:gd name="T7" fmla="*/ 0 h 11008"/>
              <a:gd name="T8" fmla="*/ 0 w 19570"/>
              <a:gd name="T9" fmla="*/ 11007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70" h="11008">
                <a:moveTo>
                  <a:pt x="0" y="11007"/>
                </a:moveTo>
                <a:lnTo>
                  <a:pt x="19569" y="11007"/>
                </a:lnTo>
                <a:lnTo>
                  <a:pt x="19569" y="0"/>
                </a:lnTo>
                <a:lnTo>
                  <a:pt x="0" y="0"/>
                </a:lnTo>
                <a:lnTo>
                  <a:pt x="0" y="11007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45" name="Freeform 2">
            <a:extLst>
              <a:ext uri="{FF2B5EF4-FFF2-40B4-BE49-F238E27FC236}">
                <a16:creationId xmlns:a16="http://schemas.microsoft.com/office/drawing/2014/main" id="{A9B5C387-9D64-4F06-8B5C-7DA1867C7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16" y="5360561"/>
            <a:ext cx="12193833" cy="261021"/>
          </a:xfrm>
          <a:custGeom>
            <a:avLst/>
            <a:gdLst>
              <a:gd name="T0" fmla="*/ 0 w 19570"/>
              <a:gd name="T1" fmla="*/ 418 h 419"/>
              <a:gd name="T2" fmla="*/ 19569 w 19570"/>
              <a:gd name="T3" fmla="*/ 418 h 419"/>
              <a:gd name="T4" fmla="*/ 19569 w 19570"/>
              <a:gd name="T5" fmla="*/ 0 h 419"/>
              <a:gd name="T6" fmla="*/ 0 w 19570"/>
              <a:gd name="T7" fmla="*/ 0 h 419"/>
              <a:gd name="T8" fmla="*/ 0 w 19570"/>
              <a:gd name="T9" fmla="*/ 418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70" h="419">
                <a:moveTo>
                  <a:pt x="0" y="418"/>
                </a:moveTo>
                <a:lnTo>
                  <a:pt x="19569" y="418"/>
                </a:lnTo>
                <a:lnTo>
                  <a:pt x="19569" y="0"/>
                </a:lnTo>
                <a:lnTo>
                  <a:pt x="0" y="0"/>
                </a:lnTo>
                <a:lnTo>
                  <a:pt x="0" y="418"/>
                </a:lnTo>
              </a:path>
            </a:pathLst>
          </a:custGeom>
          <a:solidFill>
            <a:srgbClr val="000000">
              <a:alpha val="3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46" name="Freeform 3">
            <a:extLst>
              <a:ext uri="{FF2B5EF4-FFF2-40B4-BE49-F238E27FC236}">
                <a16:creationId xmlns:a16="http://schemas.microsoft.com/office/drawing/2014/main" id="{47FD3F10-8006-4A38-A6E1-9F0584A00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16" y="5621582"/>
            <a:ext cx="12193833" cy="1236419"/>
          </a:xfrm>
          <a:custGeom>
            <a:avLst/>
            <a:gdLst>
              <a:gd name="T0" fmla="*/ 0 w 19570"/>
              <a:gd name="T1" fmla="*/ 0 h 1985"/>
              <a:gd name="T2" fmla="*/ 19569 w 19570"/>
              <a:gd name="T3" fmla="*/ 0 h 1985"/>
              <a:gd name="T4" fmla="*/ 19569 w 19570"/>
              <a:gd name="T5" fmla="*/ 1984 h 1985"/>
              <a:gd name="T6" fmla="*/ 0 w 19570"/>
              <a:gd name="T7" fmla="*/ 1984 h 1985"/>
              <a:gd name="T8" fmla="*/ 0 w 19570"/>
              <a:gd name="T9" fmla="*/ 0 h 1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70" h="1985">
                <a:moveTo>
                  <a:pt x="0" y="0"/>
                </a:moveTo>
                <a:lnTo>
                  <a:pt x="19569" y="0"/>
                </a:lnTo>
                <a:lnTo>
                  <a:pt x="19569" y="1984"/>
                </a:lnTo>
                <a:lnTo>
                  <a:pt x="0" y="1984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DD5F16A5-9091-42A3-BB16-D9C74B440095}"/>
              </a:ext>
            </a:extLst>
          </p:cNvPr>
          <p:cNvGrpSpPr/>
          <p:nvPr/>
        </p:nvGrpSpPr>
        <p:grpSpPr>
          <a:xfrm>
            <a:off x="6628040" y="1742771"/>
            <a:ext cx="5280837" cy="4710377"/>
            <a:chOff x="1275371" y="3714750"/>
            <a:chExt cx="12364184" cy="9836394"/>
          </a:xfrm>
        </p:grpSpPr>
        <p:sp>
          <p:nvSpPr>
            <p:cNvPr id="47" name="Freeform 4">
              <a:extLst>
                <a:ext uri="{FF2B5EF4-FFF2-40B4-BE49-F238E27FC236}">
                  <a16:creationId xmlns:a16="http://schemas.microsoft.com/office/drawing/2014/main" id="{54EE74B0-1C3C-40C6-AD5B-8502A789F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9446" y="8770327"/>
              <a:ext cx="5940302" cy="1956288"/>
            </a:xfrm>
            <a:custGeom>
              <a:avLst/>
              <a:gdLst>
                <a:gd name="T0" fmla="*/ 4423 w 4769"/>
                <a:gd name="T1" fmla="*/ 804 h 1570"/>
                <a:gd name="T2" fmla="*/ 4469 w 4769"/>
                <a:gd name="T3" fmla="*/ 708 h 1570"/>
                <a:gd name="T4" fmla="*/ 4345 w 4769"/>
                <a:gd name="T5" fmla="*/ 584 h 1570"/>
                <a:gd name="T6" fmla="*/ 4357 w 4769"/>
                <a:gd name="T7" fmla="*/ 163 h 1570"/>
                <a:gd name="T8" fmla="*/ 4241 w 4769"/>
                <a:gd name="T9" fmla="*/ 0 h 1570"/>
                <a:gd name="T10" fmla="*/ 4161 w 4769"/>
                <a:gd name="T11" fmla="*/ 30 h 1570"/>
                <a:gd name="T12" fmla="*/ 787 w 4769"/>
                <a:gd name="T13" fmla="*/ 584 h 1570"/>
                <a:gd name="T14" fmla="*/ 167 w 4769"/>
                <a:gd name="T15" fmla="*/ 787 h 1570"/>
                <a:gd name="T16" fmla="*/ 81 w 4769"/>
                <a:gd name="T17" fmla="*/ 850 h 1570"/>
                <a:gd name="T18" fmla="*/ 0 w 4769"/>
                <a:gd name="T19" fmla="*/ 1004 h 1570"/>
                <a:gd name="T20" fmla="*/ 578 w 4769"/>
                <a:gd name="T21" fmla="*/ 1187 h 1570"/>
                <a:gd name="T22" fmla="*/ 578 w 4769"/>
                <a:gd name="T23" fmla="*/ 1207 h 1570"/>
                <a:gd name="T24" fmla="*/ 588 w 4769"/>
                <a:gd name="T25" fmla="*/ 1234 h 1570"/>
                <a:gd name="T26" fmla="*/ 668 w 4769"/>
                <a:gd name="T27" fmla="*/ 1248 h 1570"/>
                <a:gd name="T28" fmla="*/ 642 w 4769"/>
                <a:gd name="T29" fmla="*/ 1302 h 1570"/>
                <a:gd name="T30" fmla="*/ 614 w 4769"/>
                <a:gd name="T31" fmla="*/ 1317 h 1570"/>
                <a:gd name="T32" fmla="*/ 608 w 4769"/>
                <a:gd name="T33" fmla="*/ 1337 h 1570"/>
                <a:gd name="T34" fmla="*/ 608 w 4769"/>
                <a:gd name="T35" fmla="*/ 1347 h 1570"/>
                <a:gd name="T36" fmla="*/ 566 w 4769"/>
                <a:gd name="T37" fmla="*/ 1441 h 1570"/>
                <a:gd name="T38" fmla="*/ 694 w 4769"/>
                <a:gd name="T39" fmla="*/ 1569 h 1570"/>
                <a:gd name="T40" fmla="*/ 821 w 4769"/>
                <a:gd name="T41" fmla="*/ 1441 h 1570"/>
                <a:gd name="T42" fmla="*/ 776 w 4769"/>
                <a:gd name="T43" fmla="*/ 1337 h 1570"/>
                <a:gd name="T44" fmla="*/ 766 w 4769"/>
                <a:gd name="T45" fmla="*/ 1311 h 1570"/>
                <a:gd name="T46" fmla="*/ 741 w 4769"/>
                <a:gd name="T47" fmla="*/ 1302 h 1570"/>
                <a:gd name="T48" fmla="*/ 715 w 4769"/>
                <a:gd name="T49" fmla="*/ 1248 h 1570"/>
                <a:gd name="T50" fmla="*/ 764 w 4769"/>
                <a:gd name="T51" fmla="*/ 1248 h 1570"/>
                <a:gd name="T52" fmla="*/ 799 w 4769"/>
                <a:gd name="T53" fmla="*/ 1230 h 1570"/>
                <a:gd name="T54" fmla="*/ 806 w 4769"/>
                <a:gd name="T55" fmla="*/ 1187 h 1570"/>
                <a:gd name="T56" fmla="*/ 1938 w 4769"/>
                <a:gd name="T57" fmla="*/ 1207 h 1570"/>
                <a:gd name="T58" fmla="*/ 1948 w 4769"/>
                <a:gd name="T59" fmla="*/ 1234 h 1570"/>
                <a:gd name="T60" fmla="*/ 1980 w 4769"/>
                <a:gd name="T61" fmla="*/ 1248 h 1570"/>
                <a:gd name="T62" fmla="*/ 2029 w 4769"/>
                <a:gd name="T63" fmla="*/ 1302 h 1570"/>
                <a:gd name="T64" fmla="*/ 2003 w 4769"/>
                <a:gd name="T65" fmla="*/ 1302 h 1570"/>
                <a:gd name="T66" fmla="*/ 1974 w 4769"/>
                <a:gd name="T67" fmla="*/ 1317 h 1570"/>
                <a:gd name="T68" fmla="*/ 1971 w 4769"/>
                <a:gd name="T69" fmla="*/ 1322 h 1570"/>
                <a:gd name="T70" fmla="*/ 1924 w 4769"/>
                <a:gd name="T71" fmla="*/ 1313 h 1570"/>
                <a:gd name="T72" fmla="*/ 1796 w 4769"/>
                <a:gd name="T73" fmla="*/ 1441 h 1570"/>
                <a:gd name="T74" fmla="*/ 1924 w 4769"/>
                <a:gd name="T75" fmla="*/ 1569 h 1570"/>
                <a:gd name="T76" fmla="*/ 2052 w 4769"/>
                <a:gd name="T77" fmla="*/ 1441 h 1570"/>
                <a:gd name="T78" fmla="*/ 2180 w 4769"/>
                <a:gd name="T79" fmla="*/ 1569 h 1570"/>
                <a:gd name="T80" fmla="*/ 2308 w 4769"/>
                <a:gd name="T81" fmla="*/ 1441 h 1570"/>
                <a:gd name="T82" fmla="*/ 2180 w 4769"/>
                <a:gd name="T83" fmla="*/ 1313 h 1570"/>
                <a:gd name="T84" fmla="*/ 2133 w 4769"/>
                <a:gd name="T85" fmla="*/ 1322 h 1570"/>
                <a:gd name="T86" fmla="*/ 2126 w 4769"/>
                <a:gd name="T87" fmla="*/ 1311 h 1570"/>
                <a:gd name="T88" fmla="*/ 2076 w 4769"/>
                <a:gd name="T89" fmla="*/ 1302 h 1570"/>
                <a:gd name="T90" fmla="*/ 2125 w 4769"/>
                <a:gd name="T91" fmla="*/ 1248 h 1570"/>
                <a:gd name="T92" fmla="*/ 2159 w 4769"/>
                <a:gd name="T93" fmla="*/ 1230 h 1570"/>
                <a:gd name="T94" fmla="*/ 2166 w 4769"/>
                <a:gd name="T95" fmla="*/ 1207 h 1570"/>
                <a:gd name="T96" fmla="*/ 2331 w 4769"/>
                <a:gd name="T97" fmla="*/ 1187 h 1570"/>
                <a:gd name="T98" fmla="*/ 3398 w 4769"/>
                <a:gd name="T99" fmla="*/ 1401 h 1570"/>
                <a:gd name="T100" fmla="*/ 3518 w 4769"/>
                <a:gd name="T101" fmla="*/ 1407 h 1570"/>
                <a:gd name="T102" fmla="*/ 3529 w 4769"/>
                <a:gd name="T103" fmla="*/ 1357 h 1570"/>
                <a:gd name="T104" fmla="*/ 3431 w 4769"/>
                <a:gd name="T105" fmla="*/ 1187 h 1570"/>
                <a:gd name="T106" fmla="*/ 3995 w 4769"/>
                <a:gd name="T107" fmla="*/ 1042 h 1570"/>
                <a:gd name="T108" fmla="*/ 4650 w 4769"/>
                <a:gd name="T109" fmla="*/ 1120 h 1570"/>
                <a:gd name="T110" fmla="*/ 4662 w 4769"/>
                <a:gd name="T111" fmla="*/ 1120 h 1570"/>
                <a:gd name="T112" fmla="*/ 4703 w 4769"/>
                <a:gd name="T113" fmla="*/ 978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69" h="1570">
                  <a:moveTo>
                    <a:pt x="4703" y="978"/>
                  </a:moveTo>
                  <a:lnTo>
                    <a:pt x="4423" y="804"/>
                  </a:lnTo>
                  <a:lnTo>
                    <a:pt x="4423" y="804"/>
                  </a:lnTo>
                  <a:cubicBezTo>
                    <a:pt x="4452" y="781"/>
                    <a:pt x="4469" y="745"/>
                    <a:pt x="4469" y="708"/>
                  </a:cubicBezTo>
                  <a:lnTo>
                    <a:pt x="4469" y="708"/>
                  </a:lnTo>
                  <a:cubicBezTo>
                    <a:pt x="4469" y="639"/>
                    <a:pt x="4413" y="584"/>
                    <a:pt x="4345" y="584"/>
                  </a:cubicBezTo>
                  <a:lnTo>
                    <a:pt x="4209" y="584"/>
                  </a:lnTo>
                  <a:lnTo>
                    <a:pt x="4357" y="163"/>
                  </a:lnTo>
                  <a:lnTo>
                    <a:pt x="4357" y="163"/>
                  </a:lnTo>
                  <a:cubicBezTo>
                    <a:pt x="4385" y="84"/>
                    <a:pt x="4326" y="0"/>
                    <a:pt x="4241" y="0"/>
                  </a:cubicBezTo>
                  <a:lnTo>
                    <a:pt x="4241" y="0"/>
                  </a:lnTo>
                  <a:cubicBezTo>
                    <a:pt x="4212" y="0"/>
                    <a:pt x="4183" y="11"/>
                    <a:pt x="4161" y="30"/>
                  </a:cubicBezTo>
                  <a:lnTo>
                    <a:pt x="3526" y="584"/>
                  </a:lnTo>
                  <a:lnTo>
                    <a:pt x="787" y="584"/>
                  </a:lnTo>
                  <a:lnTo>
                    <a:pt x="787" y="584"/>
                  </a:lnTo>
                  <a:cubicBezTo>
                    <a:pt x="564" y="584"/>
                    <a:pt x="347" y="655"/>
                    <a:pt x="167" y="787"/>
                  </a:cubicBezTo>
                  <a:lnTo>
                    <a:pt x="81" y="850"/>
                  </a:lnTo>
                  <a:lnTo>
                    <a:pt x="81" y="850"/>
                  </a:lnTo>
                  <a:cubicBezTo>
                    <a:pt x="32" y="886"/>
                    <a:pt x="0" y="942"/>
                    <a:pt x="0" y="1004"/>
                  </a:cubicBezTo>
                  <a:lnTo>
                    <a:pt x="0" y="1004"/>
                  </a:lnTo>
                  <a:cubicBezTo>
                    <a:pt x="1" y="1105"/>
                    <a:pt x="83" y="1187"/>
                    <a:pt x="185" y="1187"/>
                  </a:cubicBezTo>
                  <a:lnTo>
                    <a:pt x="578" y="1187"/>
                  </a:lnTo>
                  <a:lnTo>
                    <a:pt x="578" y="1207"/>
                  </a:lnTo>
                  <a:lnTo>
                    <a:pt x="578" y="1207"/>
                  </a:lnTo>
                  <a:cubicBezTo>
                    <a:pt x="578" y="1217"/>
                    <a:pt x="582" y="1227"/>
                    <a:pt x="588" y="1234"/>
                  </a:cubicBezTo>
                  <a:lnTo>
                    <a:pt x="588" y="1234"/>
                  </a:lnTo>
                  <a:cubicBezTo>
                    <a:pt x="596" y="1243"/>
                    <a:pt x="607" y="1248"/>
                    <a:pt x="619" y="1248"/>
                  </a:cubicBezTo>
                  <a:lnTo>
                    <a:pt x="668" y="1248"/>
                  </a:lnTo>
                  <a:lnTo>
                    <a:pt x="668" y="1302"/>
                  </a:lnTo>
                  <a:lnTo>
                    <a:pt x="642" y="1302"/>
                  </a:lnTo>
                  <a:lnTo>
                    <a:pt x="642" y="1302"/>
                  </a:lnTo>
                  <a:cubicBezTo>
                    <a:pt x="631" y="1302"/>
                    <a:pt x="620" y="1308"/>
                    <a:pt x="614" y="1317"/>
                  </a:cubicBezTo>
                  <a:lnTo>
                    <a:pt x="614" y="1317"/>
                  </a:lnTo>
                  <a:cubicBezTo>
                    <a:pt x="610" y="1322"/>
                    <a:pt x="608" y="1329"/>
                    <a:pt x="608" y="1337"/>
                  </a:cubicBezTo>
                  <a:lnTo>
                    <a:pt x="608" y="1347"/>
                  </a:lnTo>
                  <a:lnTo>
                    <a:pt x="608" y="1347"/>
                  </a:lnTo>
                  <a:cubicBezTo>
                    <a:pt x="582" y="1370"/>
                    <a:pt x="566" y="1404"/>
                    <a:pt x="566" y="1441"/>
                  </a:cubicBezTo>
                  <a:lnTo>
                    <a:pt x="566" y="1441"/>
                  </a:lnTo>
                  <a:cubicBezTo>
                    <a:pt x="566" y="1512"/>
                    <a:pt x="623" y="1569"/>
                    <a:pt x="694" y="1569"/>
                  </a:cubicBezTo>
                  <a:lnTo>
                    <a:pt x="694" y="1569"/>
                  </a:lnTo>
                  <a:cubicBezTo>
                    <a:pt x="764" y="1569"/>
                    <a:pt x="821" y="1512"/>
                    <a:pt x="821" y="1441"/>
                  </a:cubicBezTo>
                  <a:lnTo>
                    <a:pt x="821" y="1441"/>
                  </a:lnTo>
                  <a:cubicBezTo>
                    <a:pt x="821" y="1402"/>
                    <a:pt x="804" y="1368"/>
                    <a:pt x="776" y="1344"/>
                  </a:cubicBezTo>
                  <a:lnTo>
                    <a:pt x="776" y="1337"/>
                  </a:lnTo>
                  <a:lnTo>
                    <a:pt x="776" y="1337"/>
                  </a:lnTo>
                  <a:cubicBezTo>
                    <a:pt x="776" y="1327"/>
                    <a:pt x="773" y="1318"/>
                    <a:pt x="766" y="1311"/>
                  </a:cubicBezTo>
                  <a:lnTo>
                    <a:pt x="766" y="1311"/>
                  </a:lnTo>
                  <a:cubicBezTo>
                    <a:pt x="760" y="1305"/>
                    <a:pt x="751" y="1302"/>
                    <a:pt x="741" y="1302"/>
                  </a:cubicBezTo>
                  <a:lnTo>
                    <a:pt x="715" y="1302"/>
                  </a:lnTo>
                  <a:lnTo>
                    <a:pt x="715" y="1248"/>
                  </a:lnTo>
                  <a:lnTo>
                    <a:pt x="764" y="1248"/>
                  </a:lnTo>
                  <a:lnTo>
                    <a:pt x="764" y="1248"/>
                  </a:lnTo>
                  <a:cubicBezTo>
                    <a:pt x="779" y="1248"/>
                    <a:pt x="791" y="1241"/>
                    <a:pt x="799" y="1230"/>
                  </a:cubicBezTo>
                  <a:lnTo>
                    <a:pt x="799" y="1230"/>
                  </a:lnTo>
                  <a:cubicBezTo>
                    <a:pt x="804" y="1224"/>
                    <a:pt x="806" y="1216"/>
                    <a:pt x="806" y="1207"/>
                  </a:cubicBezTo>
                  <a:lnTo>
                    <a:pt x="806" y="1187"/>
                  </a:lnTo>
                  <a:lnTo>
                    <a:pt x="1938" y="1187"/>
                  </a:lnTo>
                  <a:lnTo>
                    <a:pt x="1938" y="1207"/>
                  </a:lnTo>
                  <a:lnTo>
                    <a:pt x="1938" y="1207"/>
                  </a:lnTo>
                  <a:cubicBezTo>
                    <a:pt x="1938" y="1217"/>
                    <a:pt x="1942" y="1227"/>
                    <a:pt x="1948" y="1234"/>
                  </a:cubicBezTo>
                  <a:lnTo>
                    <a:pt x="1948" y="1234"/>
                  </a:lnTo>
                  <a:cubicBezTo>
                    <a:pt x="1956" y="1243"/>
                    <a:pt x="1967" y="1248"/>
                    <a:pt x="1980" y="1248"/>
                  </a:cubicBezTo>
                  <a:lnTo>
                    <a:pt x="2029" y="1248"/>
                  </a:lnTo>
                  <a:lnTo>
                    <a:pt x="2029" y="1302"/>
                  </a:lnTo>
                  <a:lnTo>
                    <a:pt x="2003" y="1302"/>
                  </a:lnTo>
                  <a:lnTo>
                    <a:pt x="2003" y="1302"/>
                  </a:lnTo>
                  <a:cubicBezTo>
                    <a:pt x="1991" y="1302"/>
                    <a:pt x="1980" y="1308"/>
                    <a:pt x="1974" y="1317"/>
                  </a:cubicBezTo>
                  <a:lnTo>
                    <a:pt x="1974" y="1317"/>
                  </a:lnTo>
                  <a:cubicBezTo>
                    <a:pt x="1973" y="1319"/>
                    <a:pt x="1972" y="1321"/>
                    <a:pt x="1971" y="1322"/>
                  </a:cubicBezTo>
                  <a:lnTo>
                    <a:pt x="1971" y="1322"/>
                  </a:lnTo>
                  <a:cubicBezTo>
                    <a:pt x="1957" y="1317"/>
                    <a:pt x="1941" y="1313"/>
                    <a:pt x="1924" y="1313"/>
                  </a:cubicBezTo>
                  <a:lnTo>
                    <a:pt x="1924" y="1313"/>
                  </a:lnTo>
                  <a:cubicBezTo>
                    <a:pt x="1854" y="1313"/>
                    <a:pt x="1796" y="1371"/>
                    <a:pt x="1796" y="1441"/>
                  </a:cubicBezTo>
                  <a:lnTo>
                    <a:pt x="1796" y="1441"/>
                  </a:lnTo>
                  <a:cubicBezTo>
                    <a:pt x="1796" y="1512"/>
                    <a:pt x="1854" y="1569"/>
                    <a:pt x="1924" y="1569"/>
                  </a:cubicBezTo>
                  <a:lnTo>
                    <a:pt x="1924" y="1569"/>
                  </a:lnTo>
                  <a:cubicBezTo>
                    <a:pt x="1995" y="1569"/>
                    <a:pt x="2052" y="1512"/>
                    <a:pt x="2052" y="1441"/>
                  </a:cubicBezTo>
                  <a:lnTo>
                    <a:pt x="2052" y="1441"/>
                  </a:lnTo>
                  <a:cubicBezTo>
                    <a:pt x="2052" y="1512"/>
                    <a:pt x="2109" y="1569"/>
                    <a:pt x="2180" y="1569"/>
                  </a:cubicBezTo>
                  <a:lnTo>
                    <a:pt x="2180" y="1569"/>
                  </a:lnTo>
                  <a:cubicBezTo>
                    <a:pt x="2251" y="1569"/>
                    <a:pt x="2308" y="1512"/>
                    <a:pt x="2308" y="1441"/>
                  </a:cubicBezTo>
                  <a:lnTo>
                    <a:pt x="2308" y="1441"/>
                  </a:lnTo>
                  <a:cubicBezTo>
                    <a:pt x="2308" y="1371"/>
                    <a:pt x="2251" y="1313"/>
                    <a:pt x="2180" y="1313"/>
                  </a:cubicBezTo>
                  <a:lnTo>
                    <a:pt x="2180" y="1313"/>
                  </a:lnTo>
                  <a:cubicBezTo>
                    <a:pt x="2164" y="1313"/>
                    <a:pt x="2148" y="1317"/>
                    <a:pt x="2133" y="1322"/>
                  </a:cubicBezTo>
                  <a:lnTo>
                    <a:pt x="2133" y="1322"/>
                  </a:lnTo>
                  <a:cubicBezTo>
                    <a:pt x="2131" y="1318"/>
                    <a:pt x="2129" y="1314"/>
                    <a:pt x="2126" y="1311"/>
                  </a:cubicBezTo>
                  <a:lnTo>
                    <a:pt x="2126" y="1311"/>
                  </a:lnTo>
                  <a:cubicBezTo>
                    <a:pt x="2120" y="1305"/>
                    <a:pt x="2111" y="1302"/>
                    <a:pt x="2101" y="1302"/>
                  </a:cubicBezTo>
                  <a:lnTo>
                    <a:pt x="2076" y="1302"/>
                  </a:lnTo>
                  <a:lnTo>
                    <a:pt x="2076" y="1248"/>
                  </a:lnTo>
                  <a:lnTo>
                    <a:pt x="2125" y="1248"/>
                  </a:lnTo>
                  <a:lnTo>
                    <a:pt x="2125" y="1248"/>
                  </a:lnTo>
                  <a:cubicBezTo>
                    <a:pt x="2139" y="1248"/>
                    <a:pt x="2152" y="1241"/>
                    <a:pt x="2159" y="1230"/>
                  </a:cubicBezTo>
                  <a:lnTo>
                    <a:pt x="2159" y="1230"/>
                  </a:lnTo>
                  <a:cubicBezTo>
                    <a:pt x="2164" y="1224"/>
                    <a:pt x="2166" y="1216"/>
                    <a:pt x="2166" y="1207"/>
                  </a:cubicBezTo>
                  <a:lnTo>
                    <a:pt x="2166" y="1187"/>
                  </a:lnTo>
                  <a:lnTo>
                    <a:pt x="2331" y="1187"/>
                  </a:lnTo>
                  <a:lnTo>
                    <a:pt x="3398" y="1401"/>
                  </a:lnTo>
                  <a:lnTo>
                    <a:pt x="3398" y="1401"/>
                  </a:lnTo>
                  <a:cubicBezTo>
                    <a:pt x="3417" y="1405"/>
                    <a:pt x="3438" y="1407"/>
                    <a:pt x="3458" y="1407"/>
                  </a:cubicBezTo>
                  <a:lnTo>
                    <a:pt x="3518" y="1407"/>
                  </a:lnTo>
                  <a:lnTo>
                    <a:pt x="3518" y="1407"/>
                  </a:lnTo>
                  <a:cubicBezTo>
                    <a:pt x="3546" y="1407"/>
                    <a:pt x="3554" y="1369"/>
                    <a:pt x="3529" y="1357"/>
                  </a:cubicBezTo>
                  <a:lnTo>
                    <a:pt x="3175" y="1187"/>
                  </a:lnTo>
                  <a:lnTo>
                    <a:pt x="3431" y="1187"/>
                  </a:lnTo>
                  <a:lnTo>
                    <a:pt x="3431" y="1187"/>
                  </a:lnTo>
                  <a:cubicBezTo>
                    <a:pt x="3628" y="1187"/>
                    <a:pt x="3822" y="1137"/>
                    <a:pt x="3995" y="1042"/>
                  </a:cubicBezTo>
                  <a:lnTo>
                    <a:pt x="4028" y="1023"/>
                  </a:lnTo>
                  <a:lnTo>
                    <a:pt x="4650" y="1120"/>
                  </a:lnTo>
                  <a:lnTo>
                    <a:pt x="4650" y="1120"/>
                  </a:lnTo>
                  <a:cubicBezTo>
                    <a:pt x="4654" y="1120"/>
                    <a:pt x="4658" y="1120"/>
                    <a:pt x="4662" y="1120"/>
                  </a:cubicBezTo>
                  <a:lnTo>
                    <a:pt x="4662" y="1120"/>
                  </a:lnTo>
                  <a:cubicBezTo>
                    <a:pt x="4739" y="1120"/>
                    <a:pt x="4768" y="1019"/>
                    <a:pt x="4703" y="978"/>
                  </a:cubicBezTo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40AE78BD-51AD-423A-A167-77610C5242EF}"/>
                </a:ext>
              </a:extLst>
            </p:cNvPr>
            <p:cNvGrpSpPr/>
            <p:nvPr/>
          </p:nvGrpSpPr>
          <p:grpSpPr>
            <a:xfrm>
              <a:off x="1275371" y="7176721"/>
              <a:ext cx="12364184" cy="6374423"/>
              <a:chOff x="1275371" y="7176721"/>
              <a:chExt cx="12364184" cy="6374423"/>
            </a:xfrm>
          </p:grpSpPr>
          <p:sp>
            <p:nvSpPr>
              <p:cNvPr id="48" name="Freeform 5">
                <a:extLst>
                  <a:ext uri="{FF2B5EF4-FFF2-40B4-BE49-F238E27FC236}">
                    <a16:creationId xmlns:a16="http://schemas.microsoft.com/office/drawing/2014/main" id="{F76A9E95-2CB3-4D0B-894D-D1F2AD4AC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8359" y="9726490"/>
                <a:ext cx="582490" cy="181343"/>
              </a:xfrm>
              <a:custGeom>
                <a:avLst/>
                <a:gdLst>
                  <a:gd name="T0" fmla="*/ 410 w 469"/>
                  <a:gd name="T1" fmla="*/ 37 h 145"/>
                  <a:gd name="T2" fmla="*/ 410 w 469"/>
                  <a:gd name="T3" fmla="*/ 37 h 145"/>
                  <a:gd name="T4" fmla="*/ 115 w 469"/>
                  <a:gd name="T5" fmla="*/ 0 h 145"/>
                  <a:gd name="T6" fmla="*/ 115 w 469"/>
                  <a:gd name="T7" fmla="*/ 0 h 145"/>
                  <a:gd name="T8" fmla="*/ 88 w 469"/>
                  <a:gd name="T9" fmla="*/ 19 h 145"/>
                  <a:gd name="T10" fmla="*/ 2 w 469"/>
                  <a:gd name="T11" fmla="*/ 82 h 145"/>
                  <a:gd name="T12" fmla="*/ 2 w 469"/>
                  <a:gd name="T13" fmla="*/ 82 h 145"/>
                  <a:gd name="T14" fmla="*/ 0 w 469"/>
                  <a:gd name="T15" fmla="*/ 83 h 145"/>
                  <a:gd name="T16" fmla="*/ 0 w 469"/>
                  <a:gd name="T17" fmla="*/ 83 h 145"/>
                  <a:gd name="T18" fmla="*/ 383 w 469"/>
                  <a:gd name="T19" fmla="*/ 144 h 145"/>
                  <a:gd name="T20" fmla="*/ 383 w 469"/>
                  <a:gd name="T21" fmla="*/ 144 h 145"/>
                  <a:gd name="T22" fmla="*/ 410 w 469"/>
                  <a:gd name="T23" fmla="*/ 3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9" h="145">
                    <a:moveTo>
                      <a:pt x="410" y="37"/>
                    </a:moveTo>
                    <a:lnTo>
                      <a:pt x="410" y="37"/>
                    </a:lnTo>
                    <a:cubicBezTo>
                      <a:pt x="278" y="30"/>
                      <a:pt x="185" y="17"/>
                      <a:pt x="115" y="0"/>
                    </a:cubicBezTo>
                    <a:lnTo>
                      <a:pt x="115" y="0"/>
                    </a:lnTo>
                    <a:cubicBezTo>
                      <a:pt x="106" y="6"/>
                      <a:pt x="97" y="12"/>
                      <a:pt x="88" y="19"/>
                    </a:cubicBezTo>
                    <a:lnTo>
                      <a:pt x="2" y="82"/>
                    </a:lnTo>
                    <a:lnTo>
                      <a:pt x="2" y="82"/>
                    </a:lnTo>
                    <a:cubicBezTo>
                      <a:pt x="1" y="82"/>
                      <a:pt x="1" y="83"/>
                      <a:pt x="0" y="83"/>
                    </a:cubicBezTo>
                    <a:lnTo>
                      <a:pt x="0" y="83"/>
                    </a:lnTo>
                    <a:cubicBezTo>
                      <a:pt x="90" y="121"/>
                      <a:pt x="227" y="144"/>
                      <a:pt x="383" y="144"/>
                    </a:cubicBezTo>
                    <a:lnTo>
                      <a:pt x="383" y="144"/>
                    </a:lnTo>
                    <a:cubicBezTo>
                      <a:pt x="412" y="144"/>
                      <a:pt x="468" y="41"/>
                      <a:pt x="410" y="37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9" name="Freeform 6">
                <a:extLst>
                  <a:ext uri="{FF2B5EF4-FFF2-40B4-BE49-F238E27FC236}">
                    <a16:creationId xmlns:a16="http://schemas.microsoft.com/office/drawing/2014/main" id="{BC594EEB-6EF0-45CB-B51D-D66660BC4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830" y="11391535"/>
                <a:ext cx="3368552" cy="2159609"/>
              </a:xfrm>
              <a:custGeom>
                <a:avLst/>
                <a:gdLst>
                  <a:gd name="T0" fmla="*/ 2149 w 2705"/>
                  <a:gd name="T1" fmla="*/ 665 h 1731"/>
                  <a:gd name="T2" fmla="*/ 2149 w 2705"/>
                  <a:gd name="T3" fmla="*/ 334 h 1731"/>
                  <a:gd name="T4" fmla="*/ 2149 w 2705"/>
                  <a:gd name="T5" fmla="*/ 334 h 1731"/>
                  <a:gd name="T6" fmla="*/ 2079 w 2705"/>
                  <a:gd name="T7" fmla="*/ 0 h 1731"/>
                  <a:gd name="T8" fmla="*/ 669 w 2705"/>
                  <a:gd name="T9" fmla="*/ 0 h 1731"/>
                  <a:gd name="T10" fmla="*/ 669 w 2705"/>
                  <a:gd name="T11" fmla="*/ 0 h 1731"/>
                  <a:gd name="T12" fmla="*/ 554 w 2705"/>
                  <a:gd name="T13" fmla="*/ 334 h 1731"/>
                  <a:gd name="T14" fmla="*/ 554 w 2705"/>
                  <a:gd name="T15" fmla="*/ 665 h 1731"/>
                  <a:gd name="T16" fmla="*/ 554 w 2705"/>
                  <a:gd name="T17" fmla="*/ 665 h 1731"/>
                  <a:gd name="T18" fmla="*/ 0 w 2705"/>
                  <a:gd name="T19" fmla="*/ 1730 h 1731"/>
                  <a:gd name="T20" fmla="*/ 2704 w 2705"/>
                  <a:gd name="T21" fmla="*/ 1730 h 1731"/>
                  <a:gd name="T22" fmla="*/ 2704 w 2705"/>
                  <a:gd name="T23" fmla="*/ 1730 h 1731"/>
                  <a:gd name="T24" fmla="*/ 2149 w 2705"/>
                  <a:gd name="T25" fmla="*/ 665 h 1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05" h="1731">
                    <a:moveTo>
                      <a:pt x="2149" y="665"/>
                    </a:moveTo>
                    <a:lnTo>
                      <a:pt x="2149" y="334"/>
                    </a:lnTo>
                    <a:lnTo>
                      <a:pt x="2149" y="334"/>
                    </a:lnTo>
                    <a:cubicBezTo>
                      <a:pt x="2149" y="334"/>
                      <a:pt x="2319" y="4"/>
                      <a:pt x="2079" y="0"/>
                    </a:cubicBezTo>
                    <a:lnTo>
                      <a:pt x="669" y="0"/>
                    </a:lnTo>
                    <a:lnTo>
                      <a:pt x="669" y="0"/>
                    </a:lnTo>
                    <a:cubicBezTo>
                      <a:pt x="376" y="0"/>
                      <a:pt x="554" y="334"/>
                      <a:pt x="554" y="334"/>
                    </a:cubicBezTo>
                    <a:lnTo>
                      <a:pt x="554" y="665"/>
                    </a:lnTo>
                    <a:lnTo>
                      <a:pt x="554" y="665"/>
                    </a:lnTo>
                    <a:cubicBezTo>
                      <a:pt x="554" y="1106"/>
                      <a:pt x="334" y="1495"/>
                      <a:pt x="0" y="1730"/>
                    </a:cubicBezTo>
                    <a:lnTo>
                      <a:pt x="2704" y="1730"/>
                    </a:lnTo>
                    <a:lnTo>
                      <a:pt x="2704" y="1730"/>
                    </a:lnTo>
                    <a:cubicBezTo>
                      <a:pt x="2369" y="1495"/>
                      <a:pt x="2149" y="1106"/>
                      <a:pt x="2149" y="66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0" name="Freeform 7">
                <a:extLst>
                  <a:ext uri="{FF2B5EF4-FFF2-40B4-BE49-F238E27FC236}">
                    <a16:creationId xmlns:a16="http://schemas.microsoft.com/office/drawing/2014/main" id="{029D7FB1-13A0-4704-89D5-23184758B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5429" y="11699266"/>
                <a:ext cx="802298" cy="1851878"/>
              </a:xfrm>
              <a:custGeom>
                <a:avLst/>
                <a:gdLst>
                  <a:gd name="T0" fmla="*/ 644 w 645"/>
                  <a:gd name="T1" fmla="*/ 420 h 1486"/>
                  <a:gd name="T2" fmla="*/ 644 w 645"/>
                  <a:gd name="T3" fmla="*/ 89 h 1486"/>
                  <a:gd name="T4" fmla="*/ 644 w 645"/>
                  <a:gd name="T5" fmla="*/ 89 h 1486"/>
                  <a:gd name="T6" fmla="*/ 0 w 645"/>
                  <a:gd name="T7" fmla="*/ 27 h 1486"/>
                  <a:gd name="T8" fmla="*/ 0 w 645"/>
                  <a:gd name="T9" fmla="*/ 1116 h 1486"/>
                  <a:gd name="T10" fmla="*/ 220 w 645"/>
                  <a:gd name="T11" fmla="*/ 1116 h 1486"/>
                  <a:gd name="T12" fmla="*/ 90 w 645"/>
                  <a:gd name="T13" fmla="*/ 1485 h 1486"/>
                  <a:gd name="T14" fmla="*/ 90 w 645"/>
                  <a:gd name="T15" fmla="*/ 1485 h 1486"/>
                  <a:gd name="T16" fmla="*/ 644 w 645"/>
                  <a:gd name="T17" fmla="*/ 42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5" h="1486">
                    <a:moveTo>
                      <a:pt x="644" y="420"/>
                    </a:moveTo>
                    <a:lnTo>
                      <a:pt x="644" y="89"/>
                    </a:lnTo>
                    <a:lnTo>
                      <a:pt x="644" y="89"/>
                    </a:lnTo>
                    <a:cubicBezTo>
                      <a:pt x="375" y="0"/>
                      <a:pt x="0" y="27"/>
                      <a:pt x="0" y="27"/>
                    </a:cubicBezTo>
                    <a:lnTo>
                      <a:pt x="0" y="1116"/>
                    </a:lnTo>
                    <a:lnTo>
                      <a:pt x="220" y="1116"/>
                    </a:lnTo>
                    <a:lnTo>
                      <a:pt x="90" y="1485"/>
                    </a:lnTo>
                    <a:lnTo>
                      <a:pt x="90" y="1485"/>
                    </a:lnTo>
                    <a:cubicBezTo>
                      <a:pt x="424" y="1250"/>
                      <a:pt x="644" y="861"/>
                      <a:pt x="644" y="4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1" name="Freeform 8">
                <a:extLst>
                  <a:ext uri="{FF2B5EF4-FFF2-40B4-BE49-F238E27FC236}">
                    <a16:creationId xmlns:a16="http://schemas.microsoft.com/office/drawing/2014/main" id="{97E1BCFE-4D0A-48A1-AEB2-3BCB4082F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6609" y="10853007"/>
                <a:ext cx="686897" cy="549519"/>
              </a:xfrm>
              <a:custGeom>
                <a:avLst/>
                <a:gdLst>
                  <a:gd name="T0" fmla="*/ 551 w 552"/>
                  <a:gd name="T1" fmla="*/ 439 h 440"/>
                  <a:gd name="T2" fmla="*/ 0 w 552"/>
                  <a:gd name="T3" fmla="*/ 439 h 440"/>
                  <a:gd name="T4" fmla="*/ 0 w 552"/>
                  <a:gd name="T5" fmla="*/ 0 h 440"/>
                  <a:gd name="T6" fmla="*/ 551 w 552"/>
                  <a:gd name="T7" fmla="*/ 0 h 440"/>
                  <a:gd name="T8" fmla="*/ 551 w 552"/>
                  <a:gd name="T9" fmla="*/ 439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40">
                    <a:moveTo>
                      <a:pt x="551" y="439"/>
                    </a:moveTo>
                    <a:lnTo>
                      <a:pt x="0" y="439"/>
                    </a:lnTo>
                    <a:lnTo>
                      <a:pt x="0" y="0"/>
                    </a:lnTo>
                    <a:lnTo>
                      <a:pt x="551" y="0"/>
                    </a:lnTo>
                    <a:lnTo>
                      <a:pt x="551" y="439"/>
                    </a:lnTo>
                  </a:path>
                </a:pathLst>
              </a:custGeom>
              <a:solidFill>
                <a:srgbClr val="C18E6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2" name="Freeform 9">
                <a:extLst>
                  <a:ext uri="{FF2B5EF4-FFF2-40B4-BE49-F238E27FC236}">
                    <a16:creationId xmlns:a16="http://schemas.microsoft.com/office/drawing/2014/main" id="{7498F59C-ED41-4442-B887-D838A3B61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2234" y="12072939"/>
                <a:ext cx="2011241" cy="324215"/>
              </a:xfrm>
              <a:custGeom>
                <a:avLst/>
                <a:gdLst>
                  <a:gd name="T0" fmla="*/ 1603 w 1612"/>
                  <a:gd name="T1" fmla="*/ 119 h 258"/>
                  <a:gd name="T2" fmla="*/ 1603 w 1612"/>
                  <a:gd name="T3" fmla="*/ 0 h 258"/>
                  <a:gd name="T4" fmla="*/ 8 w 1612"/>
                  <a:gd name="T5" fmla="*/ 0 h 258"/>
                  <a:gd name="T6" fmla="*/ 8 w 1612"/>
                  <a:gd name="T7" fmla="*/ 119 h 258"/>
                  <a:gd name="T8" fmla="*/ 8 w 1612"/>
                  <a:gd name="T9" fmla="*/ 119 h 258"/>
                  <a:gd name="T10" fmla="*/ 0 w 1612"/>
                  <a:gd name="T11" fmla="*/ 257 h 258"/>
                  <a:gd name="T12" fmla="*/ 1611 w 1612"/>
                  <a:gd name="T13" fmla="*/ 257 h 258"/>
                  <a:gd name="T14" fmla="*/ 1611 w 1612"/>
                  <a:gd name="T15" fmla="*/ 257 h 258"/>
                  <a:gd name="T16" fmla="*/ 1603 w 1612"/>
                  <a:gd name="T17" fmla="*/ 11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12" h="258">
                    <a:moveTo>
                      <a:pt x="1603" y="119"/>
                    </a:moveTo>
                    <a:lnTo>
                      <a:pt x="1603" y="0"/>
                    </a:lnTo>
                    <a:lnTo>
                      <a:pt x="8" y="0"/>
                    </a:lnTo>
                    <a:lnTo>
                      <a:pt x="8" y="119"/>
                    </a:lnTo>
                    <a:lnTo>
                      <a:pt x="8" y="119"/>
                    </a:lnTo>
                    <a:cubicBezTo>
                      <a:pt x="8" y="166"/>
                      <a:pt x="5" y="212"/>
                      <a:pt x="0" y="257"/>
                    </a:cubicBezTo>
                    <a:lnTo>
                      <a:pt x="1611" y="257"/>
                    </a:lnTo>
                    <a:lnTo>
                      <a:pt x="1611" y="257"/>
                    </a:lnTo>
                    <a:cubicBezTo>
                      <a:pt x="1607" y="212"/>
                      <a:pt x="1603" y="166"/>
                      <a:pt x="1603" y="11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3" name="Freeform 10">
                <a:extLst>
                  <a:ext uri="{FF2B5EF4-FFF2-40B4-BE49-F238E27FC236}">
                    <a16:creationId xmlns:a16="http://schemas.microsoft.com/office/drawing/2014/main" id="{509E0BF3-C547-4C7E-BB99-26BF726F0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0541" y="12913702"/>
                <a:ext cx="2703635" cy="324218"/>
              </a:xfrm>
              <a:custGeom>
                <a:avLst/>
                <a:gdLst>
                  <a:gd name="T0" fmla="*/ 161 w 2170"/>
                  <a:gd name="T1" fmla="*/ 0 h 258"/>
                  <a:gd name="T2" fmla="*/ 161 w 2170"/>
                  <a:gd name="T3" fmla="*/ 0 h 258"/>
                  <a:gd name="T4" fmla="*/ 0 w 2170"/>
                  <a:gd name="T5" fmla="*/ 257 h 258"/>
                  <a:gd name="T6" fmla="*/ 2169 w 2170"/>
                  <a:gd name="T7" fmla="*/ 257 h 258"/>
                  <a:gd name="T8" fmla="*/ 2169 w 2170"/>
                  <a:gd name="T9" fmla="*/ 257 h 258"/>
                  <a:gd name="T10" fmla="*/ 2008 w 2170"/>
                  <a:gd name="T11" fmla="*/ 0 h 258"/>
                  <a:gd name="T12" fmla="*/ 161 w 2170"/>
                  <a:gd name="T13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0" h="258">
                    <a:moveTo>
                      <a:pt x="161" y="0"/>
                    </a:moveTo>
                    <a:lnTo>
                      <a:pt x="161" y="0"/>
                    </a:lnTo>
                    <a:cubicBezTo>
                      <a:pt x="118" y="92"/>
                      <a:pt x="63" y="178"/>
                      <a:pt x="0" y="257"/>
                    </a:cubicBezTo>
                    <a:lnTo>
                      <a:pt x="2169" y="257"/>
                    </a:lnTo>
                    <a:lnTo>
                      <a:pt x="2169" y="257"/>
                    </a:lnTo>
                    <a:cubicBezTo>
                      <a:pt x="2106" y="178"/>
                      <a:pt x="2051" y="92"/>
                      <a:pt x="2008" y="0"/>
                    </a:cubicBezTo>
                    <a:lnTo>
                      <a:pt x="16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4" name="Freeform 11">
                <a:extLst>
                  <a:ext uri="{FF2B5EF4-FFF2-40B4-BE49-F238E27FC236}">
                    <a16:creationId xmlns:a16="http://schemas.microsoft.com/office/drawing/2014/main" id="{F15DA1CA-27DF-4BBC-8FD6-BD3EA5B05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6987" y="11699266"/>
                <a:ext cx="917699" cy="1851878"/>
              </a:xfrm>
              <a:custGeom>
                <a:avLst/>
                <a:gdLst>
                  <a:gd name="T0" fmla="*/ 555 w 738"/>
                  <a:gd name="T1" fmla="*/ 1485 h 1486"/>
                  <a:gd name="T2" fmla="*/ 555 w 738"/>
                  <a:gd name="T3" fmla="*/ 1136 h 1486"/>
                  <a:gd name="T4" fmla="*/ 737 w 738"/>
                  <a:gd name="T5" fmla="*/ 1127 h 1486"/>
                  <a:gd name="T6" fmla="*/ 737 w 738"/>
                  <a:gd name="T7" fmla="*/ 119 h 1486"/>
                  <a:gd name="T8" fmla="*/ 737 w 738"/>
                  <a:gd name="T9" fmla="*/ 119 h 1486"/>
                  <a:gd name="T10" fmla="*/ 0 w 738"/>
                  <a:gd name="T11" fmla="*/ 89 h 1486"/>
                  <a:gd name="T12" fmla="*/ 0 w 738"/>
                  <a:gd name="T13" fmla="*/ 420 h 1486"/>
                  <a:gd name="T14" fmla="*/ 0 w 738"/>
                  <a:gd name="T15" fmla="*/ 420 h 1486"/>
                  <a:gd name="T16" fmla="*/ 555 w 738"/>
                  <a:gd name="T17" fmla="*/ 1485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8" h="1486">
                    <a:moveTo>
                      <a:pt x="555" y="1485"/>
                    </a:moveTo>
                    <a:lnTo>
                      <a:pt x="555" y="1136"/>
                    </a:lnTo>
                    <a:lnTo>
                      <a:pt x="737" y="1127"/>
                    </a:lnTo>
                    <a:lnTo>
                      <a:pt x="737" y="119"/>
                    </a:lnTo>
                    <a:lnTo>
                      <a:pt x="737" y="119"/>
                    </a:lnTo>
                    <a:cubicBezTo>
                      <a:pt x="210" y="0"/>
                      <a:pt x="0" y="89"/>
                      <a:pt x="0" y="89"/>
                    </a:cubicBezTo>
                    <a:lnTo>
                      <a:pt x="0" y="420"/>
                    </a:lnTo>
                    <a:lnTo>
                      <a:pt x="0" y="420"/>
                    </a:lnTo>
                    <a:cubicBezTo>
                      <a:pt x="0" y="861"/>
                      <a:pt x="220" y="1250"/>
                      <a:pt x="555" y="14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5" name="Freeform 12">
                <a:extLst>
                  <a:ext uri="{FF2B5EF4-FFF2-40B4-BE49-F238E27FC236}">
                    <a16:creationId xmlns:a16="http://schemas.microsoft.com/office/drawing/2014/main" id="{60CAE129-C859-442B-B972-51EE6E211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1243" y="11792683"/>
                <a:ext cx="598974" cy="38468"/>
              </a:xfrm>
              <a:custGeom>
                <a:avLst/>
                <a:gdLst>
                  <a:gd name="T0" fmla="*/ 463 w 480"/>
                  <a:gd name="T1" fmla="*/ 32 h 33"/>
                  <a:gd name="T2" fmla="*/ 16 w 480"/>
                  <a:gd name="T3" fmla="*/ 32 h 33"/>
                  <a:gd name="T4" fmla="*/ 16 w 480"/>
                  <a:gd name="T5" fmla="*/ 32 h 33"/>
                  <a:gd name="T6" fmla="*/ 0 w 480"/>
                  <a:gd name="T7" fmla="*/ 15 h 33"/>
                  <a:gd name="T8" fmla="*/ 0 w 480"/>
                  <a:gd name="T9" fmla="*/ 15 h 33"/>
                  <a:gd name="T10" fmla="*/ 16 w 480"/>
                  <a:gd name="T11" fmla="*/ 0 h 33"/>
                  <a:gd name="T12" fmla="*/ 463 w 480"/>
                  <a:gd name="T13" fmla="*/ 0 h 33"/>
                  <a:gd name="T14" fmla="*/ 463 w 480"/>
                  <a:gd name="T15" fmla="*/ 0 h 33"/>
                  <a:gd name="T16" fmla="*/ 479 w 480"/>
                  <a:gd name="T17" fmla="*/ 15 h 33"/>
                  <a:gd name="T18" fmla="*/ 479 w 480"/>
                  <a:gd name="T19" fmla="*/ 15 h 33"/>
                  <a:gd name="T20" fmla="*/ 463 w 480"/>
                  <a:gd name="T2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0" h="33">
                    <a:moveTo>
                      <a:pt x="463" y="32"/>
                    </a:moveTo>
                    <a:lnTo>
                      <a:pt x="16" y="32"/>
                    </a:lnTo>
                    <a:lnTo>
                      <a:pt x="16" y="32"/>
                    </a:lnTo>
                    <a:cubicBezTo>
                      <a:pt x="7" y="32"/>
                      <a:pt x="0" y="24"/>
                      <a:pt x="0" y="15"/>
                    </a:cubicBezTo>
                    <a:lnTo>
                      <a:pt x="0" y="15"/>
                    </a:lnTo>
                    <a:cubicBezTo>
                      <a:pt x="0" y="7"/>
                      <a:pt x="7" y="0"/>
                      <a:pt x="16" y="0"/>
                    </a:cubicBezTo>
                    <a:lnTo>
                      <a:pt x="463" y="0"/>
                    </a:lnTo>
                    <a:lnTo>
                      <a:pt x="463" y="0"/>
                    </a:lnTo>
                    <a:cubicBezTo>
                      <a:pt x="472" y="0"/>
                      <a:pt x="479" y="7"/>
                      <a:pt x="479" y="15"/>
                    </a:cubicBezTo>
                    <a:lnTo>
                      <a:pt x="479" y="15"/>
                    </a:lnTo>
                    <a:cubicBezTo>
                      <a:pt x="479" y="24"/>
                      <a:pt x="472" y="32"/>
                      <a:pt x="463" y="32"/>
                    </a:cubicBezTo>
                  </a:path>
                </a:pathLst>
              </a:custGeom>
              <a:solidFill>
                <a:srgbClr val="1E2B3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6" name="Freeform 13">
                <a:extLst>
                  <a:ext uri="{FF2B5EF4-FFF2-40B4-BE49-F238E27FC236}">
                    <a16:creationId xmlns:a16="http://schemas.microsoft.com/office/drawing/2014/main" id="{3C999A50-2353-453D-ABDE-001A22F27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4401" y="11792683"/>
                <a:ext cx="494567" cy="38468"/>
              </a:xfrm>
              <a:custGeom>
                <a:avLst/>
                <a:gdLst>
                  <a:gd name="T0" fmla="*/ 378 w 395"/>
                  <a:gd name="T1" fmla="*/ 32 h 33"/>
                  <a:gd name="T2" fmla="*/ 16 w 395"/>
                  <a:gd name="T3" fmla="*/ 32 h 33"/>
                  <a:gd name="T4" fmla="*/ 16 w 395"/>
                  <a:gd name="T5" fmla="*/ 32 h 33"/>
                  <a:gd name="T6" fmla="*/ 0 w 395"/>
                  <a:gd name="T7" fmla="*/ 15 h 33"/>
                  <a:gd name="T8" fmla="*/ 0 w 395"/>
                  <a:gd name="T9" fmla="*/ 15 h 33"/>
                  <a:gd name="T10" fmla="*/ 16 w 395"/>
                  <a:gd name="T11" fmla="*/ 0 h 33"/>
                  <a:gd name="T12" fmla="*/ 378 w 395"/>
                  <a:gd name="T13" fmla="*/ 0 h 33"/>
                  <a:gd name="T14" fmla="*/ 378 w 395"/>
                  <a:gd name="T15" fmla="*/ 0 h 33"/>
                  <a:gd name="T16" fmla="*/ 394 w 395"/>
                  <a:gd name="T17" fmla="*/ 15 h 33"/>
                  <a:gd name="T18" fmla="*/ 394 w 395"/>
                  <a:gd name="T19" fmla="*/ 15 h 33"/>
                  <a:gd name="T20" fmla="*/ 378 w 395"/>
                  <a:gd name="T2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5" h="33">
                    <a:moveTo>
                      <a:pt x="378" y="32"/>
                    </a:moveTo>
                    <a:lnTo>
                      <a:pt x="16" y="32"/>
                    </a:lnTo>
                    <a:lnTo>
                      <a:pt x="16" y="32"/>
                    </a:lnTo>
                    <a:cubicBezTo>
                      <a:pt x="8" y="32"/>
                      <a:pt x="0" y="24"/>
                      <a:pt x="0" y="15"/>
                    </a:cubicBezTo>
                    <a:lnTo>
                      <a:pt x="0" y="15"/>
                    </a:lnTo>
                    <a:cubicBezTo>
                      <a:pt x="0" y="7"/>
                      <a:pt x="8" y="0"/>
                      <a:pt x="16" y="0"/>
                    </a:cubicBezTo>
                    <a:lnTo>
                      <a:pt x="378" y="0"/>
                    </a:lnTo>
                    <a:lnTo>
                      <a:pt x="378" y="0"/>
                    </a:lnTo>
                    <a:cubicBezTo>
                      <a:pt x="388" y="0"/>
                      <a:pt x="394" y="7"/>
                      <a:pt x="394" y="15"/>
                    </a:cubicBezTo>
                    <a:lnTo>
                      <a:pt x="394" y="15"/>
                    </a:lnTo>
                    <a:cubicBezTo>
                      <a:pt x="394" y="24"/>
                      <a:pt x="388" y="32"/>
                      <a:pt x="378" y="3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7" name="Freeform 14">
                <a:extLst>
                  <a:ext uri="{FF2B5EF4-FFF2-40B4-BE49-F238E27FC236}">
                    <a16:creationId xmlns:a16="http://schemas.microsoft.com/office/drawing/2014/main" id="{06C560C4-0196-4B67-8844-0A345D3DA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6224" y="11792683"/>
                <a:ext cx="197827" cy="38468"/>
              </a:xfrm>
              <a:custGeom>
                <a:avLst/>
                <a:gdLst>
                  <a:gd name="T0" fmla="*/ 140 w 157"/>
                  <a:gd name="T1" fmla="*/ 32 h 33"/>
                  <a:gd name="T2" fmla="*/ 16 w 157"/>
                  <a:gd name="T3" fmla="*/ 32 h 33"/>
                  <a:gd name="T4" fmla="*/ 16 w 157"/>
                  <a:gd name="T5" fmla="*/ 32 h 33"/>
                  <a:gd name="T6" fmla="*/ 0 w 157"/>
                  <a:gd name="T7" fmla="*/ 15 h 33"/>
                  <a:gd name="T8" fmla="*/ 0 w 157"/>
                  <a:gd name="T9" fmla="*/ 15 h 33"/>
                  <a:gd name="T10" fmla="*/ 16 w 157"/>
                  <a:gd name="T11" fmla="*/ 0 h 33"/>
                  <a:gd name="T12" fmla="*/ 140 w 157"/>
                  <a:gd name="T13" fmla="*/ 0 h 33"/>
                  <a:gd name="T14" fmla="*/ 140 w 157"/>
                  <a:gd name="T15" fmla="*/ 0 h 33"/>
                  <a:gd name="T16" fmla="*/ 156 w 157"/>
                  <a:gd name="T17" fmla="*/ 15 h 33"/>
                  <a:gd name="T18" fmla="*/ 156 w 157"/>
                  <a:gd name="T19" fmla="*/ 15 h 33"/>
                  <a:gd name="T20" fmla="*/ 140 w 157"/>
                  <a:gd name="T2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33">
                    <a:moveTo>
                      <a:pt x="140" y="32"/>
                    </a:moveTo>
                    <a:lnTo>
                      <a:pt x="16" y="32"/>
                    </a:lnTo>
                    <a:lnTo>
                      <a:pt x="16" y="32"/>
                    </a:lnTo>
                    <a:cubicBezTo>
                      <a:pt x="8" y="32"/>
                      <a:pt x="0" y="24"/>
                      <a:pt x="0" y="15"/>
                    </a:cubicBezTo>
                    <a:lnTo>
                      <a:pt x="0" y="15"/>
                    </a:lnTo>
                    <a:cubicBezTo>
                      <a:pt x="0" y="7"/>
                      <a:pt x="8" y="0"/>
                      <a:pt x="16" y="0"/>
                    </a:cubicBezTo>
                    <a:lnTo>
                      <a:pt x="140" y="0"/>
                    </a:lnTo>
                    <a:lnTo>
                      <a:pt x="140" y="0"/>
                    </a:lnTo>
                    <a:cubicBezTo>
                      <a:pt x="149" y="0"/>
                      <a:pt x="156" y="7"/>
                      <a:pt x="156" y="15"/>
                    </a:cubicBezTo>
                    <a:lnTo>
                      <a:pt x="156" y="15"/>
                    </a:lnTo>
                    <a:cubicBezTo>
                      <a:pt x="156" y="24"/>
                      <a:pt x="149" y="32"/>
                      <a:pt x="140" y="3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8" name="Freeform 15">
                <a:extLst>
                  <a:ext uri="{FF2B5EF4-FFF2-40B4-BE49-F238E27FC236}">
                    <a16:creationId xmlns:a16="http://schemas.microsoft.com/office/drawing/2014/main" id="{5244F467-5E9E-4474-86C5-1D7CBEE7F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830" y="11391535"/>
                <a:ext cx="1939801" cy="2159609"/>
              </a:xfrm>
              <a:custGeom>
                <a:avLst/>
                <a:gdLst>
                  <a:gd name="T0" fmla="*/ 1222 w 1558"/>
                  <a:gd name="T1" fmla="*/ 0 h 1731"/>
                  <a:gd name="T2" fmla="*/ 669 w 1558"/>
                  <a:gd name="T3" fmla="*/ 0 h 1731"/>
                  <a:gd name="T4" fmla="*/ 669 w 1558"/>
                  <a:gd name="T5" fmla="*/ 0 h 1731"/>
                  <a:gd name="T6" fmla="*/ 554 w 1558"/>
                  <a:gd name="T7" fmla="*/ 334 h 1731"/>
                  <a:gd name="T8" fmla="*/ 554 w 1558"/>
                  <a:gd name="T9" fmla="*/ 665 h 1731"/>
                  <a:gd name="T10" fmla="*/ 554 w 1558"/>
                  <a:gd name="T11" fmla="*/ 665 h 1731"/>
                  <a:gd name="T12" fmla="*/ 0 w 1558"/>
                  <a:gd name="T13" fmla="*/ 1730 h 1731"/>
                  <a:gd name="T14" fmla="*/ 1557 w 1558"/>
                  <a:gd name="T15" fmla="*/ 1730 h 1731"/>
                  <a:gd name="T16" fmla="*/ 1557 w 1558"/>
                  <a:gd name="T17" fmla="*/ 1730 h 1731"/>
                  <a:gd name="T18" fmla="*/ 1222 w 1558"/>
                  <a:gd name="T19" fmla="*/ 0 h 1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8" h="1731">
                    <a:moveTo>
                      <a:pt x="1222" y="0"/>
                    </a:moveTo>
                    <a:lnTo>
                      <a:pt x="669" y="0"/>
                    </a:lnTo>
                    <a:lnTo>
                      <a:pt x="669" y="0"/>
                    </a:lnTo>
                    <a:cubicBezTo>
                      <a:pt x="376" y="0"/>
                      <a:pt x="554" y="334"/>
                      <a:pt x="554" y="334"/>
                    </a:cubicBezTo>
                    <a:lnTo>
                      <a:pt x="554" y="665"/>
                    </a:lnTo>
                    <a:lnTo>
                      <a:pt x="554" y="665"/>
                    </a:lnTo>
                    <a:cubicBezTo>
                      <a:pt x="554" y="1106"/>
                      <a:pt x="334" y="1495"/>
                      <a:pt x="0" y="1730"/>
                    </a:cubicBezTo>
                    <a:lnTo>
                      <a:pt x="1557" y="1730"/>
                    </a:lnTo>
                    <a:lnTo>
                      <a:pt x="1557" y="1730"/>
                    </a:lnTo>
                    <a:cubicBezTo>
                      <a:pt x="1020" y="1273"/>
                      <a:pt x="1142" y="374"/>
                      <a:pt x="1222" y="0"/>
                    </a:cubicBezTo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9" name="Freeform 16">
                <a:extLst>
                  <a:ext uri="{FF2B5EF4-FFF2-40B4-BE49-F238E27FC236}">
                    <a16:creationId xmlns:a16="http://schemas.microsoft.com/office/drawing/2014/main" id="{A667E7D1-E3EA-4E0F-BD82-E0E233E2B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1910" y="10853007"/>
                <a:ext cx="461596" cy="395654"/>
              </a:xfrm>
              <a:custGeom>
                <a:avLst/>
                <a:gdLst>
                  <a:gd name="T0" fmla="*/ 371 w 372"/>
                  <a:gd name="T1" fmla="*/ 315 h 316"/>
                  <a:gd name="T2" fmla="*/ 289 w 372"/>
                  <a:gd name="T3" fmla="*/ 315 h 316"/>
                  <a:gd name="T4" fmla="*/ 289 w 372"/>
                  <a:gd name="T5" fmla="*/ 315 h 316"/>
                  <a:gd name="T6" fmla="*/ 0 w 372"/>
                  <a:gd name="T7" fmla="*/ 27 h 316"/>
                  <a:gd name="T8" fmla="*/ 0 w 372"/>
                  <a:gd name="T9" fmla="*/ 0 h 316"/>
                  <a:gd name="T10" fmla="*/ 371 w 372"/>
                  <a:gd name="T11" fmla="*/ 0 h 316"/>
                  <a:gd name="T12" fmla="*/ 371 w 372"/>
                  <a:gd name="T13" fmla="*/ 315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316">
                    <a:moveTo>
                      <a:pt x="371" y="315"/>
                    </a:moveTo>
                    <a:lnTo>
                      <a:pt x="289" y="315"/>
                    </a:lnTo>
                    <a:lnTo>
                      <a:pt x="289" y="315"/>
                    </a:lnTo>
                    <a:cubicBezTo>
                      <a:pt x="130" y="315"/>
                      <a:pt x="0" y="186"/>
                      <a:pt x="0" y="27"/>
                    </a:cubicBezTo>
                    <a:lnTo>
                      <a:pt x="0" y="0"/>
                    </a:lnTo>
                    <a:lnTo>
                      <a:pt x="371" y="0"/>
                    </a:lnTo>
                    <a:lnTo>
                      <a:pt x="371" y="315"/>
                    </a:lnTo>
                  </a:path>
                </a:pathLst>
              </a:custGeom>
              <a:solidFill>
                <a:srgbClr val="1E2B3D">
                  <a:alpha val="5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0" name="Freeform 17">
                <a:extLst>
                  <a:ext uri="{FF2B5EF4-FFF2-40B4-BE49-F238E27FC236}">
                    <a16:creationId xmlns:a16="http://schemas.microsoft.com/office/drawing/2014/main" id="{BA7AF8FA-51EC-487D-8D41-688D9BD60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8718" y="8951670"/>
                <a:ext cx="2137632" cy="2264019"/>
              </a:xfrm>
              <a:custGeom>
                <a:avLst/>
                <a:gdLst>
                  <a:gd name="T0" fmla="*/ 1632 w 1715"/>
                  <a:gd name="T1" fmla="*/ 773 h 1819"/>
                  <a:gd name="T2" fmla="*/ 1632 w 1715"/>
                  <a:gd name="T3" fmla="*/ 773 h 1819"/>
                  <a:gd name="T4" fmla="*/ 1357 w 1715"/>
                  <a:gd name="T5" fmla="*/ 1711 h 1819"/>
                  <a:gd name="T6" fmla="*/ 1357 w 1715"/>
                  <a:gd name="T7" fmla="*/ 1711 h 1819"/>
                  <a:gd name="T8" fmla="*/ 159 w 1715"/>
                  <a:gd name="T9" fmla="*/ 1140 h 1819"/>
                  <a:gd name="T10" fmla="*/ 159 w 1715"/>
                  <a:gd name="T11" fmla="*/ 1140 h 1819"/>
                  <a:gd name="T12" fmla="*/ 722 w 1715"/>
                  <a:gd name="T13" fmla="*/ 83 h 1819"/>
                  <a:gd name="T14" fmla="*/ 722 w 1715"/>
                  <a:gd name="T15" fmla="*/ 83 h 1819"/>
                  <a:gd name="T16" fmla="*/ 1632 w 1715"/>
                  <a:gd name="T17" fmla="*/ 773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15" h="1819">
                    <a:moveTo>
                      <a:pt x="1632" y="773"/>
                    </a:moveTo>
                    <a:lnTo>
                      <a:pt x="1632" y="773"/>
                    </a:lnTo>
                    <a:cubicBezTo>
                      <a:pt x="1714" y="1429"/>
                      <a:pt x="1622" y="1615"/>
                      <a:pt x="1357" y="1711"/>
                    </a:cubicBezTo>
                    <a:lnTo>
                      <a:pt x="1357" y="1711"/>
                    </a:lnTo>
                    <a:cubicBezTo>
                      <a:pt x="1063" y="1818"/>
                      <a:pt x="359" y="1744"/>
                      <a:pt x="159" y="1140"/>
                    </a:cubicBezTo>
                    <a:lnTo>
                      <a:pt x="159" y="1140"/>
                    </a:lnTo>
                    <a:cubicBezTo>
                      <a:pt x="0" y="658"/>
                      <a:pt x="191" y="162"/>
                      <a:pt x="722" y="83"/>
                    </a:cubicBezTo>
                    <a:lnTo>
                      <a:pt x="722" y="83"/>
                    </a:lnTo>
                    <a:cubicBezTo>
                      <a:pt x="1286" y="0"/>
                      <a:pt x="1575" y="320"/>
                      <a:pt x="1632" y="773"/>
                    </a:cubicBezTo>
                  </a:path>
                </a:pathLst>
              </a:custGeom>
              <a:solidFill>
                <a:srgbClr val="C18E6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1" name="Freeform 18">
                <a:extLst>
                  <a:ext uri="{FF2B5EF4-FFF2-40B4-BE49-F238E27FC236}">
                    <a16:creationId xmlns:a16="http://schemas.microsoft.com/office/drawing/2014/main" id="{B0A9B285-295B-4DBC-B4C1-47B45482C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9352" y="9907833"/>
                <a:ext cx="181343" cy="302234"/>
              </a:xfrm>
              <a:custGeom>
                <a:avLst/>
                <a:gdLst>
                  <a:gd name="T0" fmla="*/ 130 w 147"/>
                  <a:gd name="T1" fmla="*/ 106 h 243"/>
                  <a:gd name="T2" fmla="*/ 130 w 147"/>
                  <a:gd name="T3" fmla="*/ 106 h 243"/>
                  <a:gd name="T4" fmla="*/ 103 w 147"/>
                  <a:gd name="T5" fmla="*/ 234 h 243"/>
                  <a:gd name="T6" fmla="*/ 103 w 147"/>
                  <a:gd name="T7" fmla="*/ 234 h 243"/>
                  <a:gd name="T8" fmla="*/ 16 w 147"/>
                  <a:gd name="T9" fmla="*/ 136 h 243"/>
                  <a:gd name="T10" fmla="*/ 16 w 147"/>
                  <a:gd name="T11" fmla="*/ 136 h 243"/>
                  <a:gd name="T12" fmla="*/ 44 w 147"/>
                  <a:gd name="T13" fmla="*/ 8 h 243"/>
                  <a:gd name="T14" fmla="*/ 44 w 147"/>
                  <a:gd name="T15" fmla="*/ 8 h 243"/>
                  <a:gd name="T16" fmla="*/ 130 w 147"/>
                  <a:gd name="T17" fmla="*/ 10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243">
                    <a:moveTo>
                      <a:pt x="130" y="106"/>
                    </a:moveTo>
                    <a:lnTo>
                      <a:pt x="130" y="106"/>
                    </a:lnTo>
                    <a:cubicBezTo>
                      <a:pt x="146" y="168"/>
                      <a:pt x="134" y="226"/>
                      <a:pt x="103" y="234"/>
                    </a:cubicBezTo>
                    <a:lnTo>
                      <a:pt x="103" y="234"/>
                    </a:lnTo>
                    <a:cubicBezTo>
                      <a:pt x="72" y="242"/>
                      <a:pt x="33" y="198"/>
                      <a:pt x="16" y="136"/>
                    </a:cubicBezTo>
                    <a:lnTo>
                      <a:pt x="16" y="136"/>
                    </a:lnTo>
                    <a:cubicBezTo>
                      <a:pt x="0" y="73"/>
                      <a:pt x="12" y="16"/>
                      <a:pt x="44" y="8"/>
                    </a:cubicBezTo>
                    <a:lnTo>
                      <a:pt x="44" y="8"/>
                    </a:lnTo>
                    <a:cubicBezTo>
                      <a:pt x="75" y="0"/>
                      <a:pt x="114" y="43"/>
                      <a:pt x="130" y="10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2" name="Freeform 19">
                <a:extLst>
                  <a:ext uri="{FF2B5EF4-FFF2-40B4-BE49-F238E27FC236}">
                    <a16:creationId xmlns:a16="http://schemas.microsoft.com/office/drawing/2014/main" id="{F071B3C4-6F77-4E1B-82E0-22B666643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4112" y="10006747"/>
                <a:ext cx="302237" cy="357186"/>
              </a:xfrm>
              <a:custGeom>
                <a:avLst/>
                <a:gdLst>
                  <a:gd name="T0" fmla="*/ 0 w 241"/>
                  <a:gd name="T1" fmla="*/ 211 h 288"/>
                  <a:gd name="T2" fmla="*/ 0 w 241"/>
                  <a:gd name="T3" fmla="*/ 211 h 288"/>
                  <a:gd name="T4" fmla="*/ 109 w 241"/>
                  <a:gd name="T5" fmla="*/ 232 h 288"/>
                  <a:gd name="T6" fmla="*/ 109 w 241"/>
                  <a:gd name="T7" fmla="*/ 232 h 288"/>
                  <a:gd name="T8" fmla="*/ 218 w 241"/>
                  <a:gd name="T9" fmla="*/ 186 h 288"/>
                  <a:gd name="T10" fmla="*/ 218 w 241"/>
                  <a:gd name="T11" fmla="*/ 186 h 288"/>
                  <a:gd name="T12" fmla="*/ 123 w 241"/>
                  <a:gd name="T13" fmla="*/ 0 h 288"/>
                  <a:gd name="T14" fmla="*/ 0 w 241"/>
                  <a:gd name="T15" fmla="*/ 21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1" h="288">
                    <a:moveTo>
                      <a:pt x="0" y="211"/>
                    </a:moveTo>
                    <a:lnTo>
                      <a:pt x="0" y="211"/>
                    </a:lnTo>
                    <a:cubicBezTo>
                      <a:pt x="0" y="287"/>
                      <a:pt x="109" y="232"/>
                      <a:pt x="109" y="232"/>
                    </a:cubicBezTo>
                    <a:lnTo>
                      <a:pt x="109" y="232"/>
                    </a:lnTo>
                    <a:cubicBezTo>
                      <a:pt x="109" y="232"/>
                      <a:pt x="195" y="263"/>
                      <a:pt x="218" y="186"/>
                    </a:cubicBezTo>
                    <a:lnTo>
                      <a:pt x="218" y="186"/>
                    </a:lnTo>
                    <a:cubicBezTo>
                      <a:pt x="240" y="110"/>
                      <a:pt x="123" y="0"/>
                      <a:pt x="123" y="0"/>
                    </a:cubicBezTo>
                    <a:lnTo>
                      <a:pt x="0" y="211"/>
                    </a:lnTo>
                  </a:path>
                </a:pathLst>
              </a:custGeom>
              <a:solidFill>
                <a:srgbClr val="C18E6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3" name="Freeform 20">
                <a:extLst>
                  <a:ext uri="{FF2B5EF4-FFF2-40B4-BE49-F238E27FC236}">
                    <a16:creationId xmlns:a16="http://schemas.microsoft.com/office/drawing/2014/main" id="{2B5C3747-3C57-4946-8B2D-A3B2289BAD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7628" y="9984766"/>
                <a:ext cx="340702" cy="357186"/>
              </a:xfrm>
              <a:custGeom>
                <a:avLst/>
                <a:gdLst>
                  <a:gd name="T0" fmla="*/ 56 w 274"/>
                  <a:gd name="T1" fmla="*/ 284 h 285"/>
                  <a:gd name="T2" fmla="*/ 56 w 274"/>
                  <a:gd name="T3" fmla="*/ 284 h 285"/>
                  <a:gd name="T4" fmla="*/ 23 w 274"/>
                  <a:gd name="T5" fmla="*/ 276 h 285"/>
                  <a:gd name="T6" fmla="*/ 23 w 274"/>
                  <a:gd name="T7" fmla="*/ 276 h 285"/>
                  <a:gd name="T8" fmla="*/ 0 w 274"/>
                  <a:gd name="T9" fmla="*/ 228 h 285"/>
                  <a:gd name="T10" fmla="*/ 0 w 274"/>
                  <a:gd name="T11" fmla="*/ 228 h 285"/>
                  <a:gd name="T12" fmla="*/ 16 w 274"/>
                  <a:gd name="T13" fmla="*/ 212 h 285"/>
                  <a:gd name="T14" fmla="*/ 16 w 274"/>
                  <a:gd name="T15" fmla="*/ 212 h 285"/>
                  <a:gd name="T16" fmla="*/ 32 w 274"/>
                  <a:gd name="T17" fmla="*/ 228 h 285"/>
                  <a:gd name="T18" fmla="*/ 32 w 274"/>
                  <a:gd name="T19" fmla="*/ 228 h 285"/>
                  <a:gd name="T20" fmla="*/ 40 w 274"/>
                  <a:gd name="T21" fmla="*/ 249 h 285"/>
                  <a:gd name="T22" fmla="*/ 40 w 274"/>
                  <a:gd name="T23" fmla="*/ 249 h 285"/>
                  <a:gd name="T24" fmla="*/ 119 w 274"/>
                  <a:gd name="T25" fmla="*/ 235 h 285"/>
                  <a:gd name="T26" fmla="*/ 119 w 274"/>
                  <a:gd name="T27" fmla="*/ 235 h 285"/>
                  <a:gd name="T28" fmla="*/ 131 w 274"/>
                  <a:gd name="T29" fmla="*/ 234 h 285"/>
                  <a:gd name="T30" fmla="*/ 131 w 274"/>
                  <a:gd name="T31" fmla="*/ 234 h 285"/>
                  <a:gd name="T32" fmla="*/ 193 w 274"/>
                  <a:gd name="T33" fmla="*/ 233 h 285"/>
                  <a:gd name="T34" fmla="*/ 193 w 274"/>
                  <a:gd name="T35" fmla="*/ 233 h 285"/>
                  <a:gd name="T36" fmla="*/ 218 w 274"/>
                  <a:gd name="T37" fmla="*/ 199 h 285"/>
                  <a:gd name="T38" fmla="*/ 218 w 274"/>
                  <a:gd name="T39" fmla="*/ 199 h 285"/>
                  <a:gd name="T40" fmla="*/ 129 w 274"/>
                  <a:gd name="T41" fmla="*/ 28 h 285"/>
                  <a:gd name="T42" fmla="*/ 129 w 274"/>
                  <a:gd name="T43" fmla="*/ 28 h 285"/>
                  <a:gd name="T44" fmla="*/ 128 w 274"/>
                  <a:gd name="T45" fmla="*/ 6 h 285"/>
                  <a:gd name="T46" fmla="*/ 128 w 274"/>
                  <a:gd name="T47" fmla="*/ 6 h 285"/>
                  <a:gd name="T48" fmla="*/ 150 w 274"/>
                  <a:gd name="T49" fmla="*/ 6 h 285"/>
                  <a:gd name="T50" fmla="*/ 150 w 274"/>
                  <a:gd name="T51" fmla="*/ 6 h 285"/>
                  <a:gd name="T52" fmla="*/ 248 w 274"/>
                  <a:gd name="T53" fmla="*/ 207 h 285"/>
                  <a:gd name="T54" fmla="*/ 248 w 274"/>
                  <a:gd name="T55" fmla="*/ 207 h 285"/>
                  <a:gd name="T56" fmla="*/ 207 w 274"/>
                  <a:gd name="T57" fmla="*/ 261 h 285"/>
                  <a:gd name="T58" fmla="*/ 207 w 274"/>
                  <a:gd name="T59" fmla="*/ 261 h 285"/>
                  <a:gd name="T60" fmla="*/ 127 w 274"/>
                  <a:gd name="T61" fmla="*/ 266 h 285"/>
                  <a:gd name="T62" fmla="*/ 127 w 274"/>
                  <a:gd name="T63" fmla="*/ 266 h 285"/>
                  <a:gd name="T64" fmla="*/ 56 w 274"/>
                  <a:gd name="T65" fmla="*/ 284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4" h="285">
                    <a:moveTo>
                      <a:pt x="56" y="284"/>
                    </a:moveTo>
                    <a:lnTo>
                      <a:pt x="56" y="284"/>
                    </a:lnTo>
                    <a:cubicBezTo>
                      <a:pt x="44" y="284"/>
                      <a:pt x="32" y="281"/>
                      <a:pt x="23" y="276"/>
                    </a:cubicBezTo>
                    <a:lnTo>
                      <a:pt x="23" y="276"/>
                    </a:lnTo>
                    <a:cubicBezTo>
                      <a:pt x="13" y="269"/>
                      <a:pt x="0" y="256"/>
                      <a:pt x="0" y="228"/>
                    </a:cubicBezTo>
                    <a:lnTo>
                      <a:pt x="0" y="228"/>
                    </a:lnTo>
                    <a:cubicBezTo>
                      <a:pt x="0" y="219"/>
                      <a:pt x="8" y="212"/>
                      <a:pt x="16" y="212"/>
                    </a:cubicBezTo>
                    <a:lnTo>
                      <a:pt x="16" y="212"/>
                    </a:lnTo>
                    <a:cubicBezTo>
                      <a:pt x="25" y="212"/>
                      <a:pt x="32" y="219"/>
                      <a:pt x="32" y="228"/>
                    </a:cubicBezTo>
                    <a:lnTo>
                      <a:pt x="32" y="228"/>
                    </a:lnTo>
                    <a:cubicBezTo>
                      <a:pt x="32" y="244"/>
                      <a:pt x="38" y="248"/>
                      <a:pt x="40" y="249"/>
                    </a:cubicBezTo>
                    <a:lnTo>
                      <a:pt x="40" y="249"/>
                    </a:lnTo>
                    <a:cubicBezTo>
                      <a:pt x="56" y="259"/>
                      <a:pt x="95" y="247"/>
                      <a:pt x="119" y="235"/>
                    </a:cubicBezTo>
                    <a:lnTo>
                      <a:pt x="119" y="235"/>
                    </a:lnTo>
                    <a:cubicBezTo>
                      <a:pt x="122" y="233"/>
                      <a:pt x="127" y="233"/>
                      <a:pt x="131" y="234"/>
                    </a:cubicBezTo>
                    <a:lnTo>
                      <a:pt x="131" y="234"/>
                    </a:lnTo>
                    <a:cubicBezTo>
                      <a:pt x="131" y="234"/>
                      <a:pt x="166" y="247"/>
                      <a:pt x="193" y="233"/>
                    </a:cubicBezTo>
                    <a:lnTo>
                      <a:pt x="193" y="233"/>
                    </a:lnTo>
                    <a:cubicBezTo>
                      <a:pt x="205" y="226"/>
                      <a:pt x="214" y="215"/>
                      <a:pt x="218" y="199"/>
                    </a:cubicBezTo>
                    <a:lnTo>
                      <a:pt x="218" y="199"/>
                    </a:lnTo>
                    <a:cubicBezTo>
                      <a:pt x="234" y="144"/>
                      <a:pt x="159" y="57"/>
                      <a:pt x="129" y="28"/>
                    </a:cubicBezTo>
                    <a:lnTo>
                      <a:pt x="129" y="28"/>
                    </a:lnTo>
                    <a:cubicBezTo>
                      <a:pt x="122" y="22"/>
                      <a:pt x="122" y="12"/>
                      <a:pt x="128" y="6"/>
                    </a:cubicBezTo>
                    <a:lnTo>
                      <a:pt x="128" y="6"/>
                    </a:lnTo>
                    <a:cubicBezTo>
                      <a:pt x="134" y="0"/>
                      <a:pt x="144" y="0"/>
                      <a:pt x="150" y="6"/>
                    </a:cubicBezTo>
                    <a:lnTo>
                      <a:pt x="150" y="6"/>
                    </a:lnTo>
                    <a:cubicBezTo>
                      <a:pt x="155" y="10"/>
                      <a:pt x="273" y="123"/>
                      <a:pt x="248" y="207"/>
                    </a:cubicBezTo>
                    <a:lnTo>
                      <a:pt x="248" y="207"/>
                    </a:lnTo>
                    <a:cubicBezTo>
                      <a:pt x="241" y="232"/>
                      <a:pt x="227" y="251"/>
                      <a:pt x="207" y="261"/>
                    </a:cubicBezTo>
                    <a:lnTo>
                      <a:pt x="207" y="261"/>
                    </a:lnTo>
                    <a:cubicBezTo>
                      <a:pt x="176" y="276"/>
                      <a:pt x="141" y="270"/>
                      <a:pt x="127" y="266"/>
                    </a:cubicBezTo>
                    <a:lnTo>
                      <a:pt x="127" y="266"/>
                    </a:lnTo>
                    <a:cubicBezTo>
                      <a:pt x="114" y="271"/>
                      <a:pt x="84" y="284"/>
                      <a:pt x="56" y="28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4" name="Freeform 21">
                <a:extLst>
                  <a:ext uri="{FF2B5EF4-FFF2-40B4-BE49-F238E27FC236}">
                    <a16:creationId xmlns:a16="http://schemas.microsoft.com/office/drawing/2014/main" id="{10641BBA-2697-4A4F-98E0-783EDD28C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0984" y="10484827"/>
                <a:ext cx="555013" cy="153865"/>
              </a:xfrm>
              <a:custGeom>
                <a:avLst/>
                <a:gdLst>
                  <a:gd name="T0" fmla="*/ 266 w 444"/>
                  <a:gd name="T1" fmla="*/ 98 h 122"/>
                  <a:gd name="T2" fmla="*/ 266 w 444"/>
                  <a:gd name="T3" fmla="*/ 98 h 122"/>
                  <a:gd name="T4" fmla="*/ 10 w 444"/>
                  <a:gd name="T5" fmla="*/ 31 h 122"/>
                  <a:gd name="T6" fmla="*/ 10 w 444"/>
                  <a:gd name="T7" fmla="*/ 31 h 122"/>
                  <a:gd name="T8" fmla="*/ 4 w 444"/>
                  <a:gd name="T9" fmla="*/ 9 h 122"/>
                  <a:gd name="T10" fmla="*/ 4 w 444"/>
                  <a:gd name="T11" fmla="*/ 9 h 122"/>
                  <a:gd name="T12" fmla="*/ 26 w 444"/>
                  <a:gd name="T13" fmla="*/ 4 h 122"/>
                  <a:gd name="T14" fmla="*/ 26 w 444"/>
                  <a:gd name="T15" fmla="*/ 4 h 122"/>
                  <a:gd name="T16" fmla="*/ 418 w 444"/>
                  <a:gd name="T17" fmla="*/ 33 h 122"/>
                  <a:gd name="T18" fmla="*/ 418 w 444"/>
                  <a:gd name="T19" fmla="*/ 33 h 122"/>
                  <a:gd name="T20" fmla="*/ 439 w 444"/>
                  <a:gd name="T21" fmla="*/ 41 h 122"/>
                  <a:gd name="T22" fmla="*/ 439 w 444"/>
                  <a:gd name="T23" fmla="*/ 41 h 122"/>
                  <a:gd name="T24" fmla="*/ 432 w 444"/>
                  <a:gd name="T25" fmla="*/ 61 h 122"/>
                  <a:gd name="T26" fmla="*/ 432 w 444"/>
                  <a:gd name="T27" fmla="*/ 61 h 122"/>
                  <a:gd name="T28" fmla="*/ 266 w 444"/>
                  <a:gd name="T29" fmla="*/ 9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4" h="122">
                    <a:moveTo>
                      <a:pt x="266" y="98"/>
                    </a:moveTo>
                    <a:lnTo>
                      <a:pt x="266" y="98"/>
                    </a:lnTo>
                    <a:cubicBezTo>
                      <a:pt x="129" y="98"/>
                      <a:pt x="16" y="35"/>
                      <a:pt x="10" y="31"/>
                    </a:cubicBezTo>
                    <a:lnTo>
                      <a:pt x="10" y="31"/>
                    </a:lnTo>
                    <a:cubicBezTo>
                      <a:pt x="2" y="26"/>
                      <a:pt x="0" y="17"/>
                      <a:pt x="4" y="9"/>
                    </a:cubicBezTo>
                    <a:lnTo>
                      <a:pt x="4" y="9"/>
                    </a:lnTo>
                    <a:cubicBezTo>
                      <a:pt x="8" y="2"/>
                      <a:pt x="18" y="0"/>
                      <a:pt x="26" y="4"/>
                    </a:cubicBezTo>
                    <a:lnTo>
                      <a:pt x="26" y="4"/>
                    </a:lnTo>
                    <a:cubicBezTo>
                      <a:pt x="28" y="5"/>
                      <a:pt x="235" y="121"/>
                      <a:pt x="418" y="33"/>
                    </a:cubicBezTo>
                    <a:lnTo>
                      <a:pt x="418" y="33"/>
                    </a:lnTo>
                    <a:cubicBezTo>
                      <a:pt x="426" y="30"/>
                      <a:pt x="435" y="33"/>
                      <a:pt x="439" y="41"/>
                    </a:cubicBezTo>
                    <a:lnTo>
                      <a:pt x="439" y="41"/>
                    </a:lnTo>
                    <a:cubicBezTo>
                      <a:pt x="443" y="48"/>
                      <a:pt x="440" y="58"/>
                      <a:pt x="432" y="61"/>
                    </a:cubicBezTo>
                    <a:lnTo>
                      <a:pt x="432" y="61"/>
                    </a:lnTo>
                    <a:cubicBezTo>
                      <a:pt x="376" y="88"/>
                      <a:pt x="319" y="98"/>
                      <a:pt x="266" y="9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5" name="Freeform 22">
                <a:extLst>
                  <a:ext uri="{FF2B5EF4-FFF2-40B4-BE49-F238E27FC236}">
                    <a16:creationId xmlns:a16="http://schemas.microsoft.com/office/drawing/2014/main" id="{6D05268D-90A7-466B-AD95-1C268887B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9994" y="9775949"/>
                <a:ext cx="214311" cy="230798"/>
              </a:xfrm>
              <a:custGeom>
                <a:avLst/>
                <a:gdLst>
                  <a:gd name="T0" fmla="*/ 31 w 173"/>
                  <a:gd name="T1" fmla="*/ 185 h 186"/>
                  <a:gd name="T2" fmla="*/ 31 w 173"/>
                  <a:gd name="T3" fmla="*/ 185 h 186"/>
                  <a:gd name="T4" fmla="*/ 16 w 173"/>
                  <a:gd name="T5" fmla="*/ 171 h 186"/>
                  <a:gd name="T6" fmla="*/ 16 w 173"/>
                  <a:gd name="T7" fmla="*/ 171 h 186"/>
                  <a:gd name="T8" fmla="*/ 153 w 173"/>
                  <a:gd name="T9" fmla="*/ 1 h 186"/>
                  <a:gd name="T10" fmla="*/ 153 w 173"/>
                  <a:gd name="T11" fmla="*/ 1 h 186"/>
                  <a:gd name="T12" fmla="*/ 171 w 173"/>
                  <a:gd name="T13" fmla="*/ 15 h 186"/>
                  <a:gd name="T14" fmla="*/ 171 w 173"/>
                  <a:gd name="T15" fmla="*/ 15 h 186"/>
                  <a:gd name="T16" fmla="*/ 158 w 173"/>
                  <a:gd name="T17" fmla="*/ 33 h 186"/>
                  <a:gd name="T18" fmla="*/ 158 w 173"/>
                  <a:gd name="T19" fmla="*/ 33 h 186"/>
                  <a:gd name="T20" fmla="*/ 47 w 173"/>
                  <a:gd name="T21" fmla="*/ 168 h 186"/>
                  <a:gd name="T22" fmla="*/ 47 w 173"/>
                  <a:gd name="T23" fmla="*/ 168 h 186"/>
                  <a:gd name="T24" fmla="*/ 33 w 173"/>
                  <a:gd name="T25" fmla="*/ 185 h 186"/>
                  <a:gd name="T26" fmla="*/ 33 w 173"/>
                  <a:gd name="T27" fmla="*/ 185 h 186"/>
                  <a:gd name="T28" fmla="*/ 31 w 173"/>
                  <a:gd name="T29" fmla="*/ 18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3" h="186">
                    <a:moveTo>
                      <a:pt x="31" y="185"/>
                    </a:moveTo>
                    <a:lnTo>
                      <a:pt x="31" y="185"/>
                    </a:lnTo>
                    <a:cubicBezTo>
                      <a:pt x="23" y="185"/>
                      <a:pt x="16" y="180"/>
                      <a:pt x="16" y="171"/>
                    </a:cubicBezTo>
                    <a:lnTo>
                      <a:pt x="16" y="171"/>
                    </a:lnTo>
                    <a:cubicBezTo>
                      <a:pt x="15" y="170"/>
                      <a:pt x="0" y="20"/>
                      <a:pt x="153" y="1"/>
                    </a:cubicBezTo>
                    <a:lnTo>
                      <a:pt x="153" y="1"/>
                    </a:lnTo>
                    <a:cubicBezTo>
                      <a:pt x="162" y="0"/>
                      <a:pt x="170" y="6"/>
                      <a:pt x="171" y="15"/>
                    </a:cubicBezTo>
                    <a:lnTo>
                      <a:pt x="171" y="15"/>
                    </a:lnTo>
                    <a:cubicBezTo>
                      <a:pt x="172" y="24"/>
                      <a:pt x="166" y="31"/>
                      <a:pt x="158" y="33"/>
                    </a:cubicBezTo>
                    <a:lnTo>
                      <a:pt x="158" y="33"/>
                    </a:lnTo>
                    <a:cubicBezTo>
                      <a:pt x="34" y="48"/>
                      <a:pt x="46" y="163"/>
                      <a:pt x="47" y="168"/>
                    </a:cubicBezTo>
                    <a:lnTo>
                      <a:pt x="47" y="168"/>
                    </a:lnTo>
                    <a:cubicBezTo>
                      <a:pt x="48" y="177"/>
                      <a:pt x="41" y="184"/>
                      <a:pt x="33" y="185"/>
                    </a:cubicBezTo>
                    <a:lnTo>
                      <a:pt x="33" y="185"/>
                    </a:lnTo>
                    <a:cubicBezTo>
                      <a:pt x="32" y="185"/>
                      <a:pt x="32" y="185"/>
                      <a:pt x="31" y="18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6" name="Freeform 23">
                <a:extLst>
                  <a:ext uri="{FF2B5EF4-FFF2-40B4-BE49-F238E27FC236}">
                    <a16:creationId xmlns:a16="http://schemas.microsoft.com/office/drawing/2014/main" id="{8EF50758-EB41-4287-B0D0-19FF50BCA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8718" y="9012115"/>
                <a:ext cx="1643064" cy="1961785"/>
              </a:xfrm>
              <a:custGeom>
                <a:avLst/>
                <a:gdLst>
                  <a:gd name="T0" fmla="*/ 1316 w 1317"/>
                  <a:gd name="T1" fmla="*/ 143 h 1575"/>
                  <a:gd name="T2" fmla="*/ 1316 w 1317"/>
                  <a:gd name="T3" fmla="*/ 143 h 1575"/>
                  <a:gd name="T4" fmla="*/ 722 w 1317"/>
                  <a:gd name="T5" fmla="*/ 37 h 1575"/>
                  <a:gd name="T6" fmla="*/ 722 w 1317"/>
                  <a:gd name="T7" fmla="*/ 37 h 1575"/>
                  <a:gd name="T8" fmla="*/ 159 w 1317"/>
                  <a:gd name="T9" fmla="*/ 1094 h 1575"/>
                  <a:gd name="T10" fmla="*/ 159 w 1317"/>
                  <a:gd name="T11" fmla="*/ 1094 h 1575"/>
                  <a:gd name="T12" fmla="*/ 560 w 1317"/>
                  <a:gd name="T13" fmla="*/ 1574 h 1575"/>
                  <a:gd name="T14" fmla="*/ 651 w 1317"/>
                  <a:gd name="T15" fmla="*/ 1349 h 1575"/>
                  <a:gd name="T16" fmla="*/ 651 w 1317"/>
                  <a:gd name="T17" fmla="*/ 1349 h 1575"/>
                  <a:gd name="T18" fmla="*/ 593 w 1317"/>
                  <a:gd name="T19" fmla="*/ 1232 h 1575"/>
                  <a:gd name="T20" fmla="*/ 593 w 1317"/>
                  <a:gd name="T21" fmla="*/ 1232 h 1575"/>
                  <a:gd name="T22" fmla="*/ 479 w 1317"/>
                  <a:gd name="T23" fmla="*/ 971 h 1575"/>
                  <a:gd name="T24" fmla="*/ 479 w 1317"/>
                  <a:gd name="T25" fmla="*/ 971 h 1575"/>
                  <a:gd name="T26" fmla="*/ 726 w 1317"/>
                  <a:gd name="T27" fmla="*/ 915 h 1575"/>
                  <a:gd name="T28" fmla="*/ 726 w 1317"/>
                  <a:gd name="T29" fmla="*/ 915 h 1575"/>
                  <a:gd name="T30" fmla="*/ 835 w 1317"/>
                  <a:gd name="T31" fmla="*/ 902 h 1575"/>
                  <a:gd name="T32" fmla="*/ 825 w 1317"/>
                  <a:gd name="T33" fmla="*/ 631 h 1575"/>
                  <a:gd name="T34" fmla="*/ 906 w 1317"/>
                  <a:gd name="T35" fmla="*/ 631 h 1575"/>
                  <a:gd name="T36" fmla="*/ 906 w 1317"/>
                  <a:gd name="T37" fmla="*/ 631 h 1575"/>
                  <a:gd name="T38" fmla="*/ 990 w 1317"/>
                  <a:gd name="T39" fmla="*/ 596 h 1575"/>
                  <a:gd name="T40" fmla="*/ 990 w 1317"/>
                  <a:gd name="T41" fmla="*/ 596 h 1575"/>
                  <a:gd name="T42" fmla="*/ 1022 w 1317"/>
                  <a:gd name="T43" fmla="*/ 512 h 1575"/>
                  <a:gd name="T44" fmla="*/ 1016 w 1317"/>
                  <a:gd name="T45" fmla="*/ 307 h 1575"/>
                  <a:gd name="T46" fmla="*/ 1016 w 1317"/>
                  <a:gd name="T47" fmla="*/ 307 h 1575"/>
                  <a:gd name="T48" fmla="*/ 1316 w 1317"/>
                  <a:gd name="T49" fmla="*/ 143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17" h="1575">
                    <a:moveTo>
                      <a:pt x="1316" y="143"/>
                    </a:moveTo>
                    <a:lnTo>
                      <a:pt x="1316" y="143"/>
                    </a:lnTo>
                    <a:cubicBezTo>
                      <a:pt x="1170" y="44"/>
                      <a:pt x="974" y="0"/>
                      <a:pt x="722" y="37"/>
                    </a:cubicBezTo>
                    <a:lnTo>
                      <a:pt x="722" y="37"/>
                    </a:lnTo>
                    <a:cubicBezTo>
                      <a:pt x="191" y="116"/>
                      <a:pt x="0" y="612"/>
                      <a:pt x="159" y="1094"/>
                    </a:cubicBezTo>
                    <a:lnTo>
                      <a:pt x="159" y="1094"/>
                    </a:lnTo>
                    <a:cubicBezTo>
                      <a:pt x="236" y="1326"/>
                      <a:pt x="386" y="1479"/>
                      <a:pt x="560" y="1574"/>
                    </a:cubicBezTo>
                    <a:lnTo>
                      <a:pt x="651" y="1349"/>
                    </a:lnTo>
                    <a:lnTo>
                      <a:pt x="651" y="1349"/>
                    </a:lnTo>
                    <a:cubicBezTo>
                      <a:pt x="679" y="1278"/>
                      <a:pt x="665" y="1256"/>
                      <a:pt x="593" y="1232"/>
                    </a:cubicBezTo>
                    <a:lnTo>
                      <a:pt x="593" y="1232"/>
                    </a:lnTo>
                    <a:cubicBezTo>
                      <a:pt x="517" y="1206"/>
                      <a:pt x="402" y="1122"/>
                      <a:pt x="479" y="971"/>
                    </a:cubicBezTo>
                    <a:lnTo>
                      <a:pt x="479" y="971"/>
                    </a:lnTo>
                    <a:cubicBezTo>
                      <a:pt x="547" y="841"/>
                      <a:pt x="698" y="829"/>
                      <a:pt x="726" y="915"/>
                    </a:cubicBezTo>
                    <a:lnTo>
                      <a:pt x="726" y="915"/>
                    </a:lnTo>
                    <a:cubicBezTo>
                      <a:pt x="742" y="966"/>
                      <a:pt x="835" y="959"/>
                      <a:pt x="835" y="902"/>
                    </a:cubicBezTo>
                    <a:lnTo>
                      <a:pt x="825" y="631"/>
                    </a:lnTo>
                    <a:lnTo>
                      <a:pt x="906" y="631"/>
                    </a:lnTo>
                    <a:lnTo>
                      <a:pt x="906" y="631"/>
                    </a:lnTo>
                    <a:cubicBezTo>
                      <a:pt x="939" y="631"/>
                      <a:pt x="969" y="618"/>
                      <a:pt x="990" y="596"/>
                    </a:cubicBezTo>
                    <a:lnTo>
                      <a:pt x="990" y="596"/>
                    </a:lnTo>
                    <a:cubicBezTo>
                      <a:pt x="1011" y="574"/>
                      <a:pt x="1023" y="545"/>
                      <a:pt x="1022" y="512"/>
                    </a:cubicBezTo>
                    <a:lnTo>
                      <a:pt x="1016" y="307"/>
                    </a:lnTo>
                    <a:lnTo>
                      <a:pt x="1016" y="307"/>
                    </a:lnTo>
                    <a:cubicBezTo>
                      <a:pt x="1016" y="307"/>
                      <a:pt x="1281" y="265"/>
                      <a:pt x="1316" y="14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7" name="Freeform 24">
                <a:extLst>
                  <a:ext uri="{FF2B5EF4-FFF2-40B4-BE49-F238E27FC236}">
                    <a16:creationId xmlns:a16="http://schemas.microsoft.com/office/drawing/2014/main" id="{90F79002-107A-45CF-A27A-19A46E708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88638" y="11930064"/>
                <a:ext cx="1121019" cy="587984"/>
              </a:xfrm>
              <a:custGeom>
                <a:avLst/>
                <a:gdLst>
                  <a:gd name="T0" fmla="*/ 666 w 898"/>
                  <a:gd name="T1" fmla="*/ 81 h 471"/>
                  <a:gd name="T2" fmla="*/ 148 w 898"/>
                  <a:gd name="T3" fmla="*/ 96 h 471"/>
                  <a:gd name="T4" fmla="*/ 148 w 898"/>
                  <a:gd name="T5" fmla="*/ 96 h 471"/>
                  <a:gd name="T6" fmla="*/ 8 w 898"/>
                  <a:gd name="T7" fmla="*/ 221 h 471"/>
                  <a:gd name="T8" fmla="*/ 8 w 898"/>
                  <a:gd name="T9" fmla="*/ 221 h 471"/>
                  <a:gd name="T10" fmla="*/ 142 w 898"/>
                  <a:gd name="T11" fmla="*/ 373 h 471"/>
                  <a:gd name="T12" fmla="*/ 666 w 898"/>
                  <a:gd name="T13" fmla="*/ 389 h 471"/>
                  <a:gd name="T14" fmla="*/ 666 w 898"/>
                  <a:gd name="T15" fmla="*/ 389 h 471"/>
                  <a:gd name="T16" fmla="*/ 805 w 898"/>
                  <a:gd name="T17" fmla="*/ 424 h 471"/>
                  <a:gd name="T18" fmla="*/ 897 w 898"/>
                  <a:gd name="T19" fmla="*/ 470 h 471"/>
                  <a:gd name="T20" fmla="*/ 897 w 898"/>
                  <a:gd name="T21" fmla="*/ 0 h 471"/>
                  <a:gd name="T22" fmla="*/ 805 w 898"/>
                  <a:gd name="T23" fmla="*/ 46 h 471"/>
                  <a:gd name="T24" fmla="*/ 805 w 898"/>
                  <a:gd name="T25" fmla="*/ 46 h 471"/>
                  <a:gd name="T26" fmla="*/ 666 w 898"/>
                  <a:gd name="T27" fmla="*/ 8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98" h="471">
                    <a:moveTo>
                      <a:pt x="666" y="81"/>
                    </a:moveTo>
                    <a:lnTo>
                      <a:pt x="148" y="96"/>
                    </a:lnTo>
                    <a:lnTo>
                      <a:pt x="148" y="96"/>
                    </a:lnTo>
                    <a:cubicBezTo>
                      <a:pt x="77" y="98"/>
                      <a:pt x="15" y="150"/>
                      <a:pt x="8" y="221"/>
                    </a:cubicBezTo>
                    <a:lnTo>
                      <a:pt x="8" y="221"/>
                    </a:lnTo>
                    <a:cubicBezTo>
                      <a:pt x="0" y="302"/>
                      <a:pt x="62" y="371"/>
                      <a:pt x="142" y="373"/>
                    </a:cubicBezTo>
                    <a:lnTo>
                      <a:pt x="666" y="389"/>
                    </a:lnTo>
                    <a:lnTo>
                      <a:pt x="666" y="389"/>
                    </a:lnTo>
                    <a:cubicBezTo>
                      <a:pt x="714" y="391"/>
                      <a:pt x="761" y="402"/>
                      <a:pt x="805" y="424"/>
                    </a:cubicBezTo>
                    <a:lnTo>
                      <a:pt x="897" y="470"/>
                    </a:lnTo>
                    <a:lnTo>
                      <a:pt x="897" y="0"/>
                    </a:lnTo>
                    <a:lnTo>
                      <a:pt x="805" y="46"/>
                    </a:lnTo>
                    <a:lnTo>
                      <a:pt x="805" y="46"/>
                    </a:lnTo>
                    <a:cubicBezTo>
                      <a:pt x="761" y="68"/>
                      <a:pt x="714" y="79"/>
                      <a:pt x="666" y="81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8" name="Freeform 25">
                <a:extLst>
                  <a:ext uri="{FF2B5EF4-FFF2-40B4-BE49-F238E27FC236}">
                    <a16:creationId xmlns:a16="http://schemas.microsoft.com/office/drawing/2014/main" id="{772015FC-6158-4BF3-942F-A5AECE07C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09658" y="11930064"/>
                <a:ext cx="192330" cy="587984"/>
              </a:xfrm>
              <a:custGeom>
                <a:avLst/>
                <a:gdLst>
                  <a:gd name="T0" fmla="*/ 153 w 154"/>
                  <a:gd name="T1" fmla="*/ 0 h 471"/>
                  <a:gd name="T2" fmla="*/ 0 w 154"/>
                  <a:gd name="T3" fmla="*/ 0 h 471"/>
                  <a:gd name="T4" fmla="*/ 0 w 154"/>
                  <a:gd name="T5" fmla="*/ 470 h 471"/>
                  <a:gd name="T6" fmla="*/ 153 w 154"/>
                  <a:gd name="T7" fmla="*/ 470 h 471"/>
                  <a:gd name="T8" fmla="*/ 153 w 154"/>
                  <a:gd name="T9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471">
                    <a:moveTo>
                      <a:pt x="153" y="0"/>
                    </a:moveTo>
                    <a:lnTo>
                      <a:pt x="0" y="0"/>
                    </a:lnTo>
                    <a:lnTo>
                      <a:pt x="0" y="470"/>
                    </a:lnTo>
                    <a:lnTo>
                      <a:pt x="153" y="470"/>
                    </a:lnTo>
                    <a:lnTo>
                      <a:pt x="15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9" name="Freeform 26">
                <a:extLst>
                  <a:ext uri="{FF2B5EF4-FFF2-40B4-BE49-F238E27FC236}">
                    <a16:creationId xmlns:a16="http://schemas.microsoft.com/office/drawing/2014/main" id="{5C13EC5F-E78A-4E40-805C-6E939DC0F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96494" y="11930064"/>
                <a:ext cx="1643061" cy="587984"/>
              </a:xfrm>
              <a:custGeom>
                <a:avLst/>
                <a:gdLst>
                  <a:gd name="T0" fmla="*/ 0 w 1320"/>
                  <a:gd name="T1" fmla="*/ 0 h 471"/>
                  <a:gd name="T2" fmla="*/ 1195 w 1320"/>
                  <a:gd name="T3" fmla="*/ 99 h 471"/>
                  <a:gd name="T4" fmla="*/ 1195 w 1320"/>
                  <a:gd name="T5" fmla="*/ 99 h 471"/>
                  <a:gd name="T6" fmla="*/ 1319 w 1320"/>
                  <a:gd name="T7" fmla="*/ 235 h 471"/>
                  <a:gd name="T8" fmla="*/ 1319 w 1320"/>
                  <a:gd name="T9" fmla="*/ 235 h 471"/>
                  <a:gd name="T10" fmla="*/ 1319 w 1320"/>
                  <a:gd name="T11" fmla="*/ 235 h 471"/>
                  <a:gd name="T12" fmla="*/ 1195 w 1320"/>
                  <a:gd name="T13" fmla="*/ 370 h 471"/>
                  <a:gd name="T14" fmla="*/ 0 w 1320"/>
                  <a:gd name="T15" fmla="*/ 470 h 471"/>
                  <a:gd name="T16" fmla="*/ 0 w 1320"/>
                  <a:gd name="T17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0" h="471">
                    <a:moveTo>
                      <a:pt x="0" y="0"/>
                    </a:moveTo>
                    <a:lnTo>
                      <a:pt x="1195" y="99"/>
                    </a:lnTo>
                    <a:lnTo>
                      <a:pt x="1195" y="99"/>
                    </a:lnTo>
                    <a:cubicBezTo>
                      <a:pt x="1265" y="105"/>
                      <a:pt x="1319" y="164"/>
                      <a:pt x="1319" y="235"/>
                    </a:cubicBezTo>
                    <a:lnTo>
                      <a:pt x="1319" y="235"/>
                    </a:lnTo>
                    <a:lnTo>
                      <a:pt x="1319" y="235"/>
                    </a:lnTo>
                    <a:cubicBezTo>
                      <a:pt x="1319" y="305"/>
                      <a:pt x="1265" y="364"/>
                      <a:pt x="1195" y="370"/>
                    </a:cubicBezTo>
                    <a:lnTo>
                      <a:pt x="0" y="47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0" name="Freeform 27">
                <a:extLst>
                  <a:ext uri="{FF2B5EF4-FFF2-40B4-BE49-F238E27FC236}">
                    <a16:creationId xmlns:a16="http://schemas.microsoft.com/office/drawing/2014/main" id="{76EEDC1B-2A18-47F4-838A-9C21F5C52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96494" y="11930064"/>
                <a:ext cx="1621080" cy="406644"/>
              </a:xfrm>
              <a:custGeom>
                <a:avLst/>
                <a:gdLst>
                  <a:gd name="T0" fmla="*/ 1299 w 1300"/>
                  <a:gd name="T1" fmla="*/ 163 h 327"/>
                  <a:gd name="T2" fmla="*/ 1299 w 1300"/>
                  <a:gd name="T3" fmla="*/ 163 h 327"/>
                  <a:gd name="T4" fmla="*/ 1195 w 1300"/>
                  <a:gd name="T5" fmla="*/ 99 h 327"/>
                  <a:gd name="T6" fmla="*/ 0 w 1300"/>
                  <a:gd name="T7" fmla="*/ 0 h 327"/>
                  <a:gd name="T8" fmla="*/ 0 w 1300"/>
                  <a:gd name="T9" fmla="*/ 326 h 327"/>
                  <a:gd name="T10" fmla="*/ 1195 w 1300"/>
                  <a:gd name="T11" fmla="*/ 227 h 327"/>
                  <a:gd name="T12" fmla="*/ 1195 w 1300"/>
                  <a:gd name="T13" fmla="*/ 227 h 327"/>
                  <a:gd name="T14" fmla="*/ 1299 w 1300"/>
                  <a:gd name="T15" fmla="*/ 163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0" h="327">
                    <a:moveTo>
                      <a:pt x="1299" y="163"/>
                    </a:moveTo>
                    <a:lnTo>
                      <a:pt x="1299" y="163"/>
                    </a:lnTo>
                    <a:cubicBezTo>
                      <a:pt x="1276" y="128"/>
                      <a:pt x="1238" y="103"/>
                      <a:pt x="1195" y="99"/>
                    </a:cubicBezTo>
                    <a:lnTo>
                      <a:pt x="0" y="0"/>
                    </a:lnTo>
                    <a:lnTo>
                      <a:pt x="0" y="326"/>
                    </a:lnTo>
                    <a:lnTo>
                      <a:pt x="1195" y="227"/>
                    </a:lnTo>
                    <a:lnTo>
                      <a:pt x="1195" y="227"/>
                    </a:lnTo>
                    <a:cubicBezTo>
                      <a:pt x="1238" y="223"/>
                      <a:pt x="1276" y="199"/>
                      <a:pt x="1299" y="163"/>
                    </a:cubicBezTo>
                  </a:path>
                </a:pathLst>
              </a:custGeom>
              <a:solidFill>
                <a:schemeClr val="accent3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1" name="Freeform 28">
                <a:extLst>
                  <a:ext uri="{FF2B5EF4-FFF2-40B4-BE49-F238E27FC236}">
                    <a16:creationId xmlns:a16="http://schemas.microsoft.com/office/drawing/2014/main" id="{BEBC6244-5049-408C-BF35-F84EF8B6A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0993" y="8918699"/>
                <a:ext cx="681404" cy="1175971"/>
              </a:xfrm>
              <a:custGeom>
                <a:avLst/>
                <a:gdLst>
                  <a:gd name="T0" fmla="*/ 116 w 547"/>
                  <a:gd name="T1" fmla="*/ 243 h 942"/>
                  <a:gd name="T2" fmla="*/ 14 w 547"/>
                  <a:gd name="T3" fmla="*/ 751 h 942"/>
                  <a:gd name="T4" fmla="*/ 14 w 547"/>
                  <a:gd name="T5" fmla="*/ 751 h 942"/>
                  <a:gd name="T6" fmla="*/ 103 w 547"/>
                  <a:gd name="T7" fmla="*/ 915 h 942"/>
                  <a:gd name="T8" fmla="*/ 103 w 547"/>
                  <a:gd name="T9" fmla="*/ 915 h 942"/>
                  <a:gd name="T10" fmla="*/ 282 w 547"/>
                  <a:gd name="T11" fmla="*/ 819 h 942"/>
                  <a:gd name="T12" fmla="*/ 416 w 547"/>
                  <a:gd name="T13" fmla="*/ 313 h 942"/>
                  <a:gd name="T14" fmla="*/ 416 w 547"/>
                  <a:gd name="T15" fmla="*/ 313 h 942"/>
                  <a:gd name="T16" fmla="*/ 481 w 547"/>
                  <a:gd name="T17" fmla="*/ 186 h 942"/>
                  <a:gd name="T18" fmla="*/ 546 w 547"/>
                  <a:gd name="T19" fmla="*/ 106 h 942"/>
                  <a:gd name="T20" fmla="*/ 90 w 547"/>
                  <a:gd name="T21" fmla="*/ 0 h 942"/>
                  <a:gd name="T22" fmla="*/ 114 w 547"/>
                  <a:gd name="T23" fmla="*/ 100 h 942"/>
                  <a:gd name="T24" fmla="*/ 114 w 547"/>
                  <a:gd name="T25" fmla="*/ 100 h 942"/>
                  <a:gd name="T26" fmla="*/ 116 w 547"/>
                  <a:gd name="T27" fmla="*/ 243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7" h="942">
                    <a:moveTo>
                      <a:pt x="116" y="243"/>
                    </a:moveTo>
                    <a:lnTo>
                      <a:pt x="14" y="751"/>
                    </a:lnTo>
                    <a:lnTo>
                      <a:pt x="14" y="751"/>
                    </a:lnTo>
                    <a:cubicBezTo>
                      <a:pt x="0" y="820"/>
                      <a:pt x="36" y="893"/>
                      <a:pt x="103" y="915"/>
                    </a:cubicBezTo>
                    <a:lnTo>
                      <a:pt x="103" y="915"/>
                    </a:lnTo>
                    <a:cubicBezTo>
                      <a:pt x="181" y="941"/>
                      <a:pt x="262" y="896"/>
                      <a:pt x="282" y="819"/>
                    </a:cubicBezTo>
                    <a:lnTo>
                      <a:pt x="416" y="313"/>
                    </a:lnTo>
                    <a:lnTo>
                      <a:pt x="416" y="313"/>
                    </a:lnTo>
                    <a:cubicBezTo>
                      <a:pt x="428" y="266"/>
                      <a:pt x="451" y="223"/>
                      <a:pt x="481" y="186"/>
                    </a:cubicBezTo>
                    <a:lnTo>
                      <a:pt x="546" y="106"/>
                    </a:lnTo>
                    <a:lnTo>
                      <a:pt x="90" y="0"/>
                    </a:lnTo>
                    <a:lnTo>
                      <a:pt x="114" y="100"/>
                    </a:lnTo>
                    <a:lnTo>
                      <a:pt x="114" y="100"/>
                    </a:lnTo>
                    <a:cubicBezTo>
                      <a:pt x="125" y="147"/>
                      <a:pt x="125" y="196"/>
                      <a:pt x="116" y="243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2" name="Freeform 29">
                <a:extLst>
                  <a:ext uri="{FF2B5EF4-FFF2-40B4-BE49-F238E27FC236}">
                    <a16:creationId xmlns:a16="http://schemas.microsoft.com/office/drawing/2014/main" id="{488C2319-D8F8-4EB4-8F41-96B6A2351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391" y="8731862"/>
                <a:ext cx="615462" cy="318721"/>
              </a:xfrm>
              <a:custGeom>
                <a:avLst/>
                <a:gdLst>
                  <a:gd name="T0" fmla="*/ 34 w 492"/>
                  <a:gd name="T1" fmla="*/ 0 h 257"/>
                  <a:gd name="T2" fmla="*/ 0 w 492"/>
                  <a:gd name="T3" fmla="*/ 150 h 257"/>
                  <a:gd name="T4" fmla="*/ 456 w 492"/>
                  <a:gd name="T5" fmla="*/ 256 h 257"/>
                  <a:gd name="T6" fmla="*/ 491 w 492"/>
                  <a:gd name="T7" fmla="*/ 106 h 257"/>
                  <a:gd name="T8" fmla="*/ 34 w 492"/>
                  <a:gd name="T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257">
                    <a:moveTo>
                      <a:pt x="34" y="0"/>
                    </a:moveTo>
                    <a:lnTo>
                      <a:pt x="0" y="150"/>
                    </a:lnTo>
                    <a:lnTo>
                      <a:pt x="456" y="256"/>
                    </a:lnTo>
                    <a:lnTo>
                      <a:pt x="491" y="106"/>
                    </a:lnTo>
                    <a:lnTo>
                      <a:pt x="3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3" name="Freeform 30">
                <a:extLst>
                  <a:ext uri="{FF2B5EF4-FFF2-40B4-BE49-F238E27FC236}">
                    <a16:creationId xmlns:a16="http://schemas.microsoft.com/office/drawing/2014/main" id="{C3606033-9872-4DD3-ADD1-F8072AC2A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859" y="7176721"/>
                <a:ext cx="802298" cy="1687026"/>
              </a:xfrm>
              <a:custGeom>
                <a:avLst/>
                <a:gdLst>
                  <a:gd name="T0" fmla="*/ 0 w 642"/>
                  <a:gd name="T1" fmla="*/ 1248 h 1355"/>
                  <a:gd name="T2" fmla="*/ 367 w 642"/>
                  <a:gd name="T3" fmla="*/ 107 h 1355"/>
                  <a:gd name="T4" fmla="*/ 367 w 642"/>
                  <a:gd name="T5" fmla="*/ 107 h 1355"/>
                  <a:gd name="T6" fmla="*/ 527 w 642"/>
                  <a:gd name="T7" fmla="*/ 16 h 1355"/>
                  <a:gd name="T8" fmla="*/ 527 w 642"/>
                  <a:gd name="T9" fmla="*/ 16 h 1355"/>
                  <a:gd name="T10" fmla="*/ 527 w 642"/>
                  <a:gd name="T11" fmla="*/ 16 h 1355"/>
                  <a:gd name="T12" fmla="*/ 631 w 642"/>
                  <a:gd name="T13" fmla="*/ 168 h 1355"/>
                  <a:gd name="T14" fmla="*/ 457 w 642"/>
                  <a:gd name="T15" fmla="*/ 1354 h 1355"/>
                  <a:gd name="T16" fmla="*/ 0 w 642"/>
                  <a:gd name="T17" fmla="*/ 1248 h 1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2" h="1355">
                    <a:moveTo>
                      <a:pt x="0" y="1248"/>
                    </a:moveTo>
                    <a:lnTo>
                      <a:pt x="367" y="107"/>
                    </a:lnTo>
                    <a:lnTo>
                      <a:pt x="367" y="107"/>
                    </a:lnTo>
                    <a:cubicBezTo>
                      <a:pt x="388" y="40"/>
                      <a:pt x="458" y="0"/>
                      <a:pt x="527" y="16"/>
                    </a:cubicBezTo>
                    <a:lnTo>
                      <a:pt x="527" y="16"/>
                    </a:lnTo>
                    <a:lnTo>
                      <a:pt x="527" y="16"/>
                    </a:lnTo>
                    <a:cubicBezTo>
                      <a:pt x="596" y="31"/>
                      <a:pt x="641" y="98"/>
                      <a:pt x="631" y="168"/>
                    </a:cubicBezTo>
                    <a:lnTo>
                      <a:pt x="457" y="1354"/>
                    </a:lnTo>
                    <a:lnTo>
                      <a:pt x="0" y="1248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4" name="Freeform 31">
                <a:extLst>
                  <a:ext uri="{FF2B5EF4-FFF2-40B4-BE49-F238E27FC236}">
                    <a16:creationId xmlns:a16="http://schemas.microsoft.com/office/drawing/2014/main" id="{34D4C680-5498-4A07-82CC-D6C77605B9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859" y="7198702"/>
                <a:ext cx="620955" cy="1626577"/>
              </a:xfrm>
              <a:custGeom>
                <a:avLst/>
                <a:gdLst>
                  <a:gd name="T0" fmla="*/ 452 w 498"/>
                  <a:gd name="T1" fmla="*/ 0 h 1304"/>
                  <a:gd name="T2" fmla="*/ 452 w 498"/>
                  <a:gd name="T3" fmla="*/ 0 h 1304"/>
                  <a:gd name="T4" fmla="*/ 367 w 498"/>
                  <a:gd name="T5" fmla="*/ 88 h 1304"/>
                  <a:gd name="T6" fmla="*/ 0 w 498"/>
                  <a:gd name="T7" fmla="*/ 1229 h 1304"/>
                  <a:gd name="T8" fmla="*/ 317 w 498"/>
                  <a:gd name="T9" fmla="*/ 1303 h 1304"/>
                  <a:gd name="T10" fmla="*/ 491 w 498"/>
                  <a:gd name="T11" fmla="*/ 116 h 1304"/>
                  <a:gd name="T12" fmla="*/ 491 w 498"/>
                  <a:gd name="T13" fmla="*/ 116 h 1304"/>
                  <a:gd name="T14" fmla="*/ 452 w 498"/>
                  <a:gd name="T15" fmla="*/ 0 h 1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1304">
                    <a:moveTo>
                      <a:pt x="452" y="0"/>
                    </a:moveTo>
                    <a:lnTo>
                      <a:pt x="452" y="0"/>
                    </a:lnTo>
                    <a:cubicBezTo>
                      <a:pt x="413" y="14"/>
                      <a:pt x="380" y="45"/>
                      <a:pt x="367" y="88"/>
                    </a:cubicBezTo>
                    <a:lnTo>
                      <a:pt x="0" y="1229"/>
                    </a:lnTo>
                    <a:lnTo>
                      <a:pt x="317" y="1303"/>
                    </a:lnTo>
                    <a:lnTo>
                      <a:pt x="491" y="116"/>
                    </a:lnTo>
                    <a:lnTo>
                      <a:pt x="491" y="116"/>
                    </a:lnTo>
                    <a:cubicBezTo>
                      <a:pt x="497" y="72"/>
                      <a:pt x="482" y="30"/>
                      <a:pt x="452" y="0"/>
                    </a:cubicBezTo>
                  </a:path>
                </a:pathLst>
              </a:custGeom>
              <a:solidFill>
                <a:schemeClr val="accent3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5" name="Freeform 32">
                <a:extLst>
                  <a:ext uri="{FF2B5EF4-FFF2-40B4-BE49-F238E27FC236}">
                    <a16:creationId xmlns:a16="http://schemas.microsoft.com/office/drawing/2014/main" id="{503BD18F-A692-4093-9D17-EE30C0F76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4686" y="11875112"/>
                <a:ext cx="4099414" cy="1126513"/>
              </a:xfrm>
              <a:custGeom>
                <a:avLst/>
                <a:gdLst>
                  <a:gd name="T0" fmla="*/ 3202 w 3290"/>
                  <a:gd name="T1" fmla="*/ 382 h 905"/>
                  <a:gd name="T2" fmla="*/ 2966 w 3290"/>
                  <a:gd name="T3" fmla="*/ 302 h 905"/>
                  <a:gd name="T4" fmla="*/ 2966 w 3290"/>
                  <a:gd name="T5" fmla="*/ 302 h 905"/>
                  <a:gd name="T6" fmla="*/ 2930 w 3290"/>
                  <a:gd name="T7" fmla="*/ 266 h 905"/>
                  <a:gd name="T8" fmla="*/ 2930 w 3290"/>
                  <a:gd name="T9" fmla="*/ 266 h 905"/>
                  <a:gd name="T10" fmla="*/ 2942 w 3290"/>
                  <a:gd name="T11" fmla="*/ 211 h 905"/>
                  <a:gd name="T12" fmla="*/ 2983 w 3290"/>
                  <a:gd name="T13" fmla="*/ 166 h 905"/>
                  <a:gd name="T14" fmla="*/ 2983 w 3290"/>
                  <a:gd name="T15" fmla="*/ 166 h 905"/>
                  <a:gd name="T16" fmla="*/ 2994 w 3290"/>
                  <a:gd name="T17" fmla="*/ 107 h 905"/>
                  <a:gd name="T18" fmla="*/ 2994 w 3290"/>
                  <a:gd name="T19" fmla="*/ 107 h 905"/>
                  <a:gd name="T20" fmla="*/ 2987 w 3290"/>
                  <a:gd name="T21" fmla="*/ 94 h 905"/>
                  <a:gd name="T22" fmla="*/ 2987 w 3290"/>
                  <a:gd name="T23" fmla="*/ 94 h 905"/>
                  <a:gd name="T24" fmla="*/ 2935 w 3290"/>
                  <a:gd name="T25" fmla="*/ 55 h 905"/>
                  <a:gd name="T26" fmla="*/ 2935 w 3290"/>
                  <a:gd name="T27" fmla="*/ 55 h 905"/>
                  <a:gd name="T28" fmla="*/ 2534 w 3290"/>
                  <a:gd name="T29" fmla="*/ 18 h 905"/>
                  <a:gd name="T30" fmla="*/ 2534 w 3290"/>
                  <a:gd name="T31" fmla="*/ 18 h 905"/>
                  <a:gd name="T32" fmla="*/ 2326 w 3290"/>
                  <a:gd name="T33" fmla="*/ 151 h 905"/>
                  <a:gd name="T34" fmla="*/ 2309 w 3290"/>
                  <a:gd name="T35" fmla="*/ 159 h 905"/>
                  <a:gd name="T36" fmla="*/ 0 w 3290"/>
                  <a:gd name="T37" fmla="*/ 159 h 905"/>
                  <a:gd name="T38" fmla="*/ 0 w 3290"/>
                  <a:gd name="T39" fmla="*/ 789 h 905"/>
                  <a:gd name="T40" fmla="*/ 2302 w 3290"/>
                  <a:gd name="T41" fmla="*/ 789 h 905"/>
                  <a:gd name="T42" fmla="*/ 2302 w 3290"/>
                  <a:gd name="T43" fmla="*/ 789 h 905"/>
                  <a:gd name="T44" fmla="*/ 2495 w 3290"/>
                  <a:gd name="T45" fmla="*/ 837 h 905"/>
                  <a:gd name="T46" fmla="*/ 2495 w 3290"/>
                  <a:gd name="T47" fmla="*/ 837 h 905"/>
                  <a:gd name="T48" fmla="*/ 2943 w 3290"/>
                  <a:gd name="T49" fmla="*/ 854 h 905"/>
                  <a:gd name="T50" fmla="*/ 2943 w 3290"/>
                  <a:gd name="T51" fmla="*/ 854 h 905"/>
                  <a:gd name="T52" fmla="*/ 3148 w 3290"/>
                  <a:gd name="T53" fmla="*/ 702 h 905"/>
                  <a:gd name="T54" fmla="*/ 3256 w 3290"/>
                  <a:gd name="T55" fmla="*/ 568 h 905"/>
                  <a:gd name="T56" fmla="*/ 3256 w 3290"/>
                  <a:gd name="T57" fmla="*/ 568 h 905"/>
                  <a:gd name="T58" fmla="*/ 3272 w 3290"/>
                  <a:gd name="T59" fmla="*/ 446 h 905"/>
                  <a:gd name="T60" fmla="*/ 3272 w 3290"/>
                  <a:gd name="T61" fmla="*/ 446 h 905"/>
                  <a:gd name="T62" fmla="*/ 3202 w 3290"/>
                  <a:gd name="T63" fmla="*/ 382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90" h="905">
                    <a:moveTo>
                      <a:pt x="3202" y="382"/>
                    </a:moveTo>
                    <a:lnTo>
                      <a:pt x="2966" y="302"/>
                    </a:lnTo>
                    <a:lnTo>
                      <a:pt x="2966" y="302"/>
                    </a:lnTo>
                    <a:cubicBezTo>
                      <a:pt x="2947" y="296"/>
                      <a:pt x="2935" y="282"/>
                      <a:pt x="2930" y="266"/>
                    </a:cubicBezTo>
                    <a:lnTo>
                      <a:pt x="2930" y="266"/>
                    </a:lnTo>
                    <a:cubicBezTo>
                      <a:pt x="2924" y="247"/>
                      <a:pt x="2928" y="227"/>
                      <a:pt x="2942" y="211"/>
                    </a:cubicBezTo>
                    <a:lnTo>
                      <a:pt x="2983" y="166"/>
                    </a:lnTo>
                    <a:lnTo>
                      <a:pt x="2983" y="166"/>
                    </a:lnTo>
                    <a:cubicBezTo>
                      <a:pt x="2998" y="151"/>
                      <a:pt x="3002" y="127"/>
                      <a:pt x="2994" y="107"/>
                    </a:cubicBezTo>
                    <a:lnTo>
                      <a:pt x="2994" y="107"/>
                    </a:lnTo>
                    <a:cubicBezTo>
                      <a:pt x="2992" y="102"/>
                      <a:pt x="2989" y="97"/>
                      <a:pt x="2987" y="94"/>
                    </a:cubicBezTo>
                    <a:lnTo>
                      <a:pt x="2987" y="94"/>
                    </a:lnTo>
                    <a:cubicBezTo>
                      <a:pt x="2973" y="77"/>
                      <a:pt x="2955" y="63"/>
                      <a:pt x="2935" y="55"/>
                    </a:cubicBezTo>
                    <a:lnTo>
                      <a:pt x="2935" y="55"/>
                    </a:lnTo>
                    <a:cubicBezTo>
                      <a:pt x="2811" y="6"/>
                      <a:pt x="2620" y="0"/>
                      <a:pt x="2534" y="18"/>
                    </a:cubicBezTo>
                    <a:lnTo>
                      <a:pt x="2534" y="18"/>
                    </a:lnTo>
                    <a:cubicBezTo>
                      <a:pt x="2467" y="31"/>
                      <a:pt x="2386" y="86"/>
                      <a:pt x="2326" y="151"/>
                    </a:cubicBezTo>
                    <a:lnTo>
                      <a:pt x="2309" y="159"/>
                    </a:lnTo>
                    <a:lnTo>
                      <a:pt x="0" y="159"/>
                    </a:lnTo>
                    <a:lnTo>
                      <a:pt x="0" y="789"/>
                    </a:lnTo>
                    <a:lnTo>
                      <a:pt x="2302" y="789"/>
                    </a:lnTo>
                    <a:lnTo>
                      <a:pt x="2302" y="789"/>
                    </a:lnTo>
                    <a:cubicBezTo>
                      <a:pt x="2369" y="810"/>
                      <a:pt x="2447" y="825"/>
                      <a:pt x="2495" y="837"/>
                    </a:cubicBezTo>
                    <a:lnTo>
                      <a:pt x="2495" y="837"/>
                    </a:lnTo>
                    <a:cubicBezTo>
                      <a:pt x="2678" y="883"/>
                      <a:pt x="2816" y="904"/>
                      <a:pt x="2943" y="854"/>
                    </a:cubicBezTo>
                    <a:lnTo>
                      <a:pt x="2943" y="854"/>
                    </a:lnTo>
                    <a:cubicBezTo>
                      <a:pt x="3012" y="826"/>
                      <a:pt x="3079" y="778"/>
                      <a:pt x="3148" y="702"/>
                    </a:cubicBezTo>
                    <a:lnTo>
                      <a:pt x="3256" y="568"/>
                    </a:lnTo>
                    <a:lnTo>
                      <a:pt x="3256" y="568"/>
                    </a:lnTo>
                    <a:cubicBezTo>
                      <a:pt x="3286" y="532"/>
                      <a:pt x="3289" y="485"/>
                      <a:pt x="3272" y="446"/>
                    </a:cubicBezTo>
                    <a:lnTo>
                      <a:pt x="3272" y="446"/>
                    </a:lnTo>
                    <a:cubicBezTo>
                      <a:pt x="3259" y="417"/>
                      <a:pt x="3235" y="393"/>
                      <a:pt x="3202" y="382"/>
                    </a:cubicBezTo>
                  </a:path>
                </a:pathLst>
              </a:custGeom>
              <a:solidFill>
                <a:srgbClr val="C18E6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6" name="Freeform 33">
                <a:extLst>
                  <a:ext uri="{FF2B5EF4-FFF2-40B4-BE49-F238E27FC236}">
                    <a16:creationId xmlns:a16="http://schemas.microsoft.com/office/drawing/2014/main" id="{314E4AA3-DAC7-4262-8BEB-B5A083312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4686" y="12072939"/>
                <a:ext cx="730859" cy="785811"/>
              </a:xfrm>
              <a:custGeom>
                <a:avLst/>
                <a:gdLst>
                  <a:gd name="T0" fmla="*/ 586 w 587"/>
                  <a:gd name="T1" fmla="*/ 630 h 631"/>
                  <a:gd name="T2" fmla="*/ 0 w 587"/>
                  <a:gd name="T3" fmla="*/ 630 h 631"/>
                  <a:gd name="T4" fmla="*/ 0 w 587"/>
                  <a:gd name="T5" fmla="*/ 0 h 631"/>
                  <a:gd name="T6" fmla="*/ 586 w 587"/>
                  <a:gd name="T7" fmla="*/ 63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7" h="631">
                    <a:moveTo>
                      <a:pt x="586" y="630"/>
                    </a:moveTo>
                    <a:lnTo>
                      <a:pt x="0" y="630"/>
                    </a:lnTo>
                    <a:lnTo>
                      <a:pt x="0" y="0"/>
                    </a:lnTo>
                    <a:lnTo>
                      <a:pt x="586" y="63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7" name="Freeform 34">
                <a:extLst>
                  <a:ext uri="{FF2B5EF4-FFF2-40B4-BE49-F238E27FC236}">
                    <a16:creationId xmlns:a16="http://schemas.microsoft.com/office/drawing/2014/main" id="{DBA85FDC-4CD4-47D3-A6A6-962BF94D80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371" y="9347324"/>
                <a:ext cx="2225555" cy="3511426"/>
              </a:xfrm>
              <a:custGeom>
                <a:avLst/>
                <a:gdLst>
                  <a:gd name="T0" fmla="*/ 783 w 1785"/>
                  <a:gd name="T1" fmla="*/ 2188 h 2819"/>
                  <a:gd name="T2" fmla="*/ 1124 w 1785"/>
                  <a:gd name="T3" fmla="*/ 922 h 2819"/>
                  <a:gd name="T4" fmla="*/ 1124 w 1785"/>
                  <a:gd name="T5" fmla="*/ 922 h 2819"/>
                  <a:gd name="T6" fmla="*/ 1326 w 1785"/>
                  <a:gd name="T7" fmla="*/ 656 h 2819"/>
                  <a:gd name="T8" fmla="*/ 1326 w 1785"/>
                  <a:gd name="T9" fmla="*/ 656 h 2819"/>
                  <a:gd name="T10" fmla="*/ 1185 w 1785"/>
                  <a:gd name="T11" fmla="*/ 118 h 2819"/>
                  <a:gd name="T12" fmla="*/ 1185 w 1785"/>
                  <a:gd name="T13" fmla="*/ 118 h 2819"/>
                  <a:gd name="T14" fmla="*/ 1094 w 1785"/>
                  <a:gd name="T15" fmla="*/ 449 h 2819"/>
                  <a:gd name="T16" fmla="*/ 1094 w 1785"/>
                  <a:gd name="T17" fmla="*/ 449 h 2819"/>
                  <a:gd name="T18" fmla="*/ 962 w 1785"/>
                  <a:gd name="T19" fmla="*/ 72 h 2819"/>
                  <a:gd name="T20" fmla="*/ 962 w 1785"/>
                  <a:gd name="T21" fmla="*/ 72 h 2819"/>
                  <a:gd name="T22" fmla="*/ 893 w 1785"/>
                  <a:gd name="T23" fmla="*/ 10 h 2819"/>
                  <a:gd name="T24" fmla="*/ 893 w 1785"/>
                  <a:gd name="T25" fmla="*/ 10 h 2819"/>
                  <a:gd name="T26" fmla="*/ 800 w 1785"/>
                  <a:gd name="T27" fmla="*/ 17 h 2819"/>
                  <a:gd name="T28" fmla="*/ 800 w 1785"/>
                  <a:gd name="T29" fmla="*/ 17 h 2819"/>
                  <a:gd name="T30" fmla="*/ 362 w 1785"/>
                  <a:gd name="T31" fmla="*/ 376 h 2819"/>
                  <a:gd name="T32" fmla="*/ 362 w 1785"/>
                  <a:gd name="T33" fmla="*/ 376 h 2819"/>
                  <a:gd name="T34" fmla="*/ 420 w 1785"/>
                  <a:gd name="T35" fmla="*/ 922 h 2819"/>
                  <a:gd name="T36" fmla="*/ 91 w 1785"/>
                  <a:gd name="T37" fmla="*/ 2137 h 2819"/>
                  <a:gd name="T38" fmla="*/ 91 w 1785"/>
                  <a:gd name="T39" fmla="*/ 2137 h 2819"/>
                  <a:gd name="T40" fmla="*/ 599 w 1785"/>
                  <a:gd name="T41" fmla="*/ 2817 h 2819"/>
                  <a:gd name="T42" fmla="*/ 599 w 1785"/>
                  <a:gd name="T43" fmla="*/ 2818 h 2819"/>
                  <a:gd name="T44" fmla="*/ 1784 w 1785"/>
                  <a:gd name="T45" fmla="*/ 2818 h 2819"/>
                  <a:gd name="T46" fmla="*/ 1784 w 1785"/>
                  <a:gd name="T47" fmla="*/ 2188 h 2819"/>
                  <a:gd name="T48" fmla="*/ 783 w 1785"/>
                  <a:gd name="T49" fmla="*/ 2188 h 2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85" h="2819">
                    <a:moveTo>
                      <a:pt x="783" y="2188"/>
                    </a:moveTo>
                    <a:lnTo>
                      <a:pt x="1124" y="922"/>
                    </a:lnTo>
                    <a:lnTo>
                      <a:pt x="1124" y="922"/>
                    </a:lnTo>
                    <a:cubicBezTo>
                      <a:pt x="1124" y="922"/>
                      <a:pt x="1329" y="781"/>
                      <a:pt x="1326" y="656"/>
                    </a:cubicBezTo>
                    <a:lnTo>
                      <a:pt x="1326" y="656"/>
                    </a:lnTo>
                    <a:cubicBezTo>
                      <a:pt x="1310" y="108"/>
                      <a:pt x="1185" y="118"/>
                      <a:pt x="1185" y="118"/>
                    </a:cubicBezTo>
                    <a:lnTo>
                      <a:pt x="1185" y="118"/>
                    </a:lnTo>
                    <a:cubicBezTo>
                      <a:pt x="1185" y="118"/>
                      <a:pt x="1128" y="345"/>
                      <a:pt x="1094" y="449"/>
                    </a:cubicBezTo>
                    <a:lnTo>
                      <a:pt x="1094" y="449"/>
                    </a:lnTo>
                    <a:cubicBezTo>
                      <a:pt x="1057" y="561"/>
                      <a:pt x="962" y="72"/>
                      <a:pt x="962" y="72"/>
                    </a:cubicBezTo>
                    <a:lnTo>
                      <a:pt x="962" y="72"/>
                    </a:lnTo>
                    <a:cubicBezTo>
                      <a:pt x="947" y="42"/>
                      <a:pt x="922" y="20"/>
                      <a:pt x="893" y="10"/>
                    </a:cubicBezTo>
                    <a:lnTo>
                      <a:pt x="893" y="10"/>
                    </a:lnTo>
                    <a:cubicBezTo>
                      <a:pt x="863" y="0"/>
                      <a:pt x="830" y="1"/>
                      <a:pt x="800" y="17"/>
                    </a:cubicBezTo>
                    <a:lnTo>
                      <a:pt x="800" y="17"/>
                    </a:lnTo>
                    <a:cubicBezTo>
                      <a:pt x="658" y="89"/>
                      <a:pt x="422" y="229"/>
                      <a:pt x="362" y="376"/>
                    </a:cubicBezTo>
                    <a:lnTo>
                      <a:pt x="362" y="376"/>
                    </a:lnTo>
                    <a:cubicBezTo>
                      <a:pt x="293" y="544"/>
                      <a:pt x="420" y="922"/>
                      <a:pt x="420" y="922"/>
                    </a:cubicBezTo>
                    <a:lnTo>
                      <a:pt x="91" y="2137"/>
                    </a:lnTo>
                    <a:lnTo>
                      <a:pt x="91" y="2137"/>
                    </a:lnTo>
                    <a:cubicBezTo>
                      <a:pt x="0" y="2476"/>
                      <a:pt x="251" y="2809"/>
                      <a:pt x="599" y="2817"/>
                    </a:cubicBezTo>
                    <a:lnTo>
                      <a:pt x="599" y="2818"/>
                    </a:lnTo>
                    <a:lnTo>
                      <a:pt x="1784" y="2818"/>
                    </a:lnTo>
                    <a:lnTo>
                      <a:pt x="1784" y="2188"/>
                    </a:lnTo>
                    <a:lnTo>
                      <a:pt x="783" y="2188"/>
                    </a:lnTo>
                  </a:path>
                </a:pathLst>
              </a:custGeom>
              <a:solidFill>
                <a:srgbClr val="C18E6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8" name="Freeform 35">
                <a:extLst>
                  <a:ext uri="{FF2B5EF4-FFF2-40B4-BE49-F238E27FC236}">
                    <a16:creationId xmlns:a16="http://schemas.microsoft.com/office/drawing/2014/main" id="{9592DD32-EEE5-469C-9BC9-4CD1FBEB8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064" y="12072939"/>
                <a:ext cx="730862" cy="785811"/>
              </a:xfrm>
              <a:custGeom>
                <a:avLst/>
                <a:gdLst>
                  <a:gd name="T0" fmla="*/ 0 w 587"/>
                  <a:gd name="T1" fmla="*/ 630 h 631"/>
                  <a:gd name="T2" fmla="*/ 586 w 587"/>
                  <a:gd name="T3" fmla="*/ 630 h 631"/>
                  <a:gd name="T4" fmla="*/ 586 w 587"/>
                  <a:gd name="T5" fmla="*/ 0 h 631"/>
                  <a:gd name="T6" fmla="*/ 0 w 587"/>
                  <a:gd name="T7" fmla="*/ 63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7" h="631">
                    <a:moveTo>
                      <a:pt x="0" y="630"/>
                    </a:moveTo>
                    <a:lnTo>
                      <a:pt x="586" y="630"/>
                    </a:lnTo>
                    <a:lnTo>
                      <a:pt x="586" y="0"/>
                    </a:lnTo>
                    <a:lnTo>
                      <a:pt x="0" y="63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9" name="Freeform 36">
                <a:extLst>
                  <a:ext uri="{FF2B5EF4-FFF2-40B4-BE49-F238E27FC236}">
                    <a16:creationId xmlns:a16="http://schemas.microsoft.com/office/drawing/2014/main" id="{CC2D8B77-F6F2-4ED3-A93D-687D21B9F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8141" y="10243038"/>
                <a:ext cx="208817" cy="109904"/>
              </a:xfrm>
              <a:custGeom>
                <a:avLst/>
                <a:gdLst>
                  <a:gd name="T0" fmla="*/ 152 w 169"/>
                  <a:gd name="T1" fmla="*/ 56 h 88"/>
                  <a:gd name="T2" fmla="*/ 112 w 169"/>
                  <a:gd name="T3" fmla="*/ 56 h 88"/>
                  <a:gd name="T4" fmla="*/ 126 w 169"/>
                  <a:gd name="T5" fmla="*/ 24 h 88"/>
                  <a:gd name="T6" fmla="*/ 126 w 169"/>
                  <a:gd name="T7" fmla="*/ 24 h 88"/>
                  <a:gd name="T8" fmla="*/ 118 w 169"/>
                  <a:gd name="T9" fmla="*/ 3 h 88"/>
                  <a:gd name="T10" fmla="*/ 118 w 169"/>
                  <a:gd name="T11" fmla="*/ 3 h 88"/>
                  <a:gd name="T12" fmla="*/ 97 w 169"/>
                  <a:gd name="T13" fmla="*/ 12 h 88"/>
                  <a:gd name="T14" fmla="*/ 78 w 169"/>
                  <a:gd name="T15" fmla="*/ 56 h 88"/>
                  <a:gd name="T16" fmla="*/ 15 w 169"/>
                  <a:gd name="T17" fmla="*/ 56 h 88"/>
                  <a:gd name="T18" fmla="*/ 15 w 169"/>
                  <a:gd name="T19" fmla="*/ 56 h 88"/>
                  <a:gd name="T20" fmla="*/ 0 w 169"/>
                  <a:gd name="T21" fmla="*/ 71 h 88"/>
                  <a:gd name="T22" fmla="*/ 0 w 169"/>
                  <a:gd name="T23" fmla="*/ 71 h 88"/>
                  <a:gd name="T24" fmla="*/ 15 w 169"/>
                  <a:gd name="T25" fmla="*/ 87 h 88"/>
                  <a:gd name="T26" fmla="*/ 152 w 169"/>
                  <a:gd name="T27" fmla="*/ 87 h 88"/>
                  <a:gd name="T28" fmla="*/ 152 w 169"/>
                  <a:gd name="T29" fmla="*/ 87 h 88"/>
                  <a:gd name="T30" fmla="*/ 168 w 169"/>
                  <a:gd name="T31" fmla="*/ 71 h 88"/>
                  <a:gd name="T32" fmla="*/ 168 w 169"/>
                  <a:gd name="T33" fmla="*/ 71 h 88"/>
                  <a:gd name="T34" fmla="*/ 152 w 169"/>
                  <a:gd name="T35" fmla="*/ 5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9" h="88">
                    <a:moveTo>
                      <a:pt x="152" y="56"/>
                    </a:moveTo>
                    <a:lnTo>
                      <a:pt x="112" y="56"/>
                    </a:lnTo>
                    <a:lnTo>
                      <a:pt x="126" y="24"/>
                    </a:lnTo>
                    <a:lnTo>
                      <a:pt x="126" y="24"/>
                    </a:lnTo>
                    <a:cubicBezTo>
                      <a:pt x="130" y="16"/>
                      <a:pt x="126" y="7"/>
                      <a:pt x="118" y="3"/>
                    </a:cubicBezTo>
                    <a:lnTo>
                      <a:pt x="118" y="3"/>
                    </a:lnTo>
                    <a:cubicBezTo>
                      <a:pt x="110" y="0"/>
                      <a:pt x="100" y="4"/>
                      <a:pt x="97" y="12"/>
                    </a:cubicBezTo>
                    <a:lnTo>
                      <a:pt x="78" y="56"/>
                    </a:lnTo>
                    <a:lnTo>
                      <a:pt x="15" y="56"/>
                    </a:lnTo>
                    <a:lnTo>
                      <a:pt x="15" y="56"/>
                    </a:lnTo>
                    <a:cubicBezTo>
                      <a:pt x="6" y="56"/>
                      <a:pt x="0" y="62"/>
                      <a:pt x="0" y="71"/>
                    </a:cubicBezTo>
                    <a:lnTo>
                      <a:pt x="0" y="71"/>
                    </a:lnTo>
                    <a:cubicBezTo>
                      <a:pt x="0" y="80"/>
                      <a:pt x="6" y="87"/>
                      <a:pt x="15" y="87"/>
                    </a:cubicBezTo>
                    <a:lnTo>
                      <a:pt x="152" y="87"/>
                    </a:lnTo>
                    <a:lnTo>
                      <a:pt x="152" y="87"/>
                    </a:lnTo>
                    <a:cubicBezTo>
                      <a:pt x="161" y="87"/>
                      <a:pt x="168" y="80"/>
                      <a:pt x="168" y="71"/>
                    </a:cubicBezTo>
                    <a:lnTo>
                      <a:pt x="168" y="71"/>
                    </a:lnTo>
                    <a:cubicBezTo>
                      <a:pt x="168" y="62"/>
                      <a:pt x="161" y="56"/>
                      <a:pt x="152" y="5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</p:grpSp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4CCDCA2C-49E8-49F8-A2C9-47B0E8042665}"/>
                </a:ext>
              </a:extLst>
            </p:cNvPr>
            <p:cNvGrpSpPr/>
            <p:nvPr/>
          </p:nvGrpSpPr>
          <p:grpSpPr>
            <a:xfrm>
              <a:off x="3929551" y="3714750"/>
              <a:ext cx="3527914" cy="3527913"/>
              <a:chOff x="3929551" y="3714750"/>
              <a:chExt cx="3527914" cy="3527913"/>
            </a:xfrm>
          </p:grpSpPr>
          <p:sp>
            <p:nvSpPr>
              <p:cNvPr id="80" name="Freeform 37">
                <a:extLst>
                  <a:ext uri="{FF2B5EF4-FFF2-40B4-BE49-F238E27FC236}">
                    <a16:creationId xmlns:a16="http://schemas.microsoft.com/office/drawing/2014/main" id="{571C7FD2-9F50-46BB-86FF-700ADEBE5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551" y="3714750"/>
                <a:ext cx="3527914" cy="3527913"/>
              </a:xfrm>
              <a:custGeom>
                <a:avLst/>
                <a:gdLst>
                  <a:gd name="T0" fmla="*/ 2831 w 2832"/>
                  <a:gd name="T1" fmla="*/ 1416 h 2831"/>
                  <a:gd name="T2" fmla="*/ 2831 w 2832"/>
                  <a:gd name="T3" fmla="*/ 1416 h 2831"/>
                  <a:gd name="T4" fmla="*/ 1415 w 2832"/>
                  <a:gd name="T5" fmla="*/ 2830 h 2831"/>
                  <a:gd name="T6" fmla="*/ 1415 w 2832"/>
                  <a:gd name="T7" fmla="*/ 2830 h 2831"/>
                  <a:gd name="T8" fmla="*/ 0 w 2832"/>
                  <a:gd name="T9" fmla="*/ 1416 h 2831"/>
                  <a:gd name="T10" fmla="*/ 0 w 2832"/>
                  <a:gd name="T11" fmla="*/ 1416 h 2831"/>
                  <a:gd name="T12" fmla="*/ 1415 w 2832"/>
                  <a:gd name="T13" fmla="*/ 0 h 2831"/>
                  <a:gd name="T14" fmla="*/ 1415 w 2832"/>
                  <a:gd name="T15" fmla="*/ 0 h 2831"/>
                  <a:gd name="T16" fmla="*/ 2831 w 2832"/>
                  <a:gd name="T17" fmla="*/ 1416 h 2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32" h="2831">
                    <a:moveTo>
                      <a:pt x="2831" y="1416"/>
                    </a:moveTo>
                    <a:lnTo>
                      <a:pt x="2831" y="1416"/>
                    </a:lnTo>
                    <a:cubicBezTo>
                      <a:pt x="2831" y="2198"/>
                      <a:pt x="2197" y="2830"/>
                      <a:pt x="1415" y="2830"/>
                    </a:cubicBezTo>
                    <a:lnTo>
                      <a:pt x="1415" y="2830"/>
                    </a:lnTo>
                    <a:cubicBezTo>
                      <a:pt x="634" y="2830"/>
                      <a:pt x="0" y="2198"/>
                      <a:pt x="0" y="1416"/>
                    </a:cubicBezTo>
                    <a:lnTo>
                      <a:pt x="0" y="1416"/>
                    </a:lnTo>
                    <a:cubicBezTo>
                      <a:pt x="0" y="634"/>
                      <a:pt x="634" y="0"/>
                      <a:pt x="1415" y="0"/>
                    </a:cubicBezTo>
                    <a:lnTo>
                      <a:pt x="1415" y="0"/>
                    </a:lnTo>
                    <a:cubicBezTo>
                      <a:pt x="2197" y="0"/>
                      <a:pt x="2831" y="634"/>
                      <a:pt x="2831" y="1416"/>
                    </a:cubicBezTo>
                  </a:path>
                </a:pathLst>
              </a:cu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81" name="Freeform 38">
                <a:extLst>
                  <a:ext uri="{FF2B5EF4-FFF2-40B4-BE49-F238E27FC236}">
                    <a16:creationId xmlns:a16="http://schemas.microsoft.com/office/drawing/2014/main" id="{73766B72-7C83-4D20-83E5-4D33F95E3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7311" y="4517048"/>
                <a:ext cx="1357311" cy="1961785"/>
              </a:xfrm>
              <a:custGeom>
                <a:avLst/>
                <a:gdLst>
                  <a:gd name="T0" fmla="*/ 301 w 1088"/>
                  <a:gd name="T1" fmla="*/ 0 h 1574"/>
                  <a:gd name="T2" fmla="*/ 301 w 1088"/>
                  <a:gd name="T3" fmla="*/ 0 h 1574"/>
                  <a:gd name="T4" fmla="*/ 0 w 1088"/>
                  <a:gd name="T5" fmla="*/ 60 h 1574"/>
                  <a:gd name="T6" fmla="*/ 0 w 1088"/>
                  <a:gd name="T7" fmla="*/ 60 h 1574"/>
                  <a:gd name="T8" fmla="*/ 486 w 1088"/>
                  <a:gd name="T9" fmla="*/ 786 h 1574"/>
                  <a:gd name="T10" fmla="*/ 486 w 1088"/>
                  <a:gd name="T11" fmla="*/ 786 h 1574"/>
                  <a:gd name="T12" fmla="*/ 0 w 1088"/>
                  <a:gd name="T13" fmla="*/ 1513 h 1574"/>
                  <a:gd name="T14" fmla="*/ 0 w 1088"/>
                  <a:gd name="T15" fmla="*/ 1513 h 1574"/>
                  <a:gd name="T16" fmla="*/ 301 w 1088"/>
                  <a:gd name="T17" fmla="*/ 1573 h 1574"/>
                  <a:gd name="T18" fmla="*/ 301 w 1088"/>
                  <a:gd name="T19" fmla="*/ 1573 h 1574"/>
                  <a:gd name="T20" fmla="*/ 1087 w 1088"/>
                  <a:gd name="T21" fmla="*/ 786 h 1574"/>
                  <a:gd name="T22" fmla="*/ 1087 w 1088"/>
                  <a:gd name="T23" fmla="*/ 786 h 1574"/>
                  <a:gd name="T24" fmla="*/ 301 w 1088"/>
                  <a:gd name="T25" fmla="*/ 0 h 1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8" h="1574">
                    <a:moveTo>
                      <a:pt x="301" y="0"/>
                    </a:moveTo>
                    <a:lnTo>
                      <a:pt x="301" y="0"/>
                    </a:lnTo>
                    <a:cubicBezTo>
                      <a:pt x="194" y="0"/>
                      <a:pt x="93" y="21"/>
                      <a:pt x="0" y="60"/>
                    </a:cubicBezTo>
                    <a:lnTo>
                      <a:pt x="0" y="60"/>
                    </a:lnTo>
                    <a:cubicBezTo>
                      <a:pt x="285" y="178"/>
                      <a:pt x="486" y="459"/>
                      <a:pt x="486" y="786"/>
                    </a:cubicBezTo>
                    <a:lnTo>
                      <a:pt x="486" y="786"/>
                    </a:lnTo>
                    <a:cubicBezTo>
                      <a:pt x="486" y="1114"/>
                      <a:pt x="285" y="1395"/>
                      <a:pt x="0" y="1513"/>
                    </a:cubicBezTo>
                    <a:lnTo>
                      <a:pt x="0" y="1513"/>
                    </a:lnTo>
                    <a:cubicBezTo>
                      <a:pt x="93" y="1552"/>
                      <a:pt x="194" y="1573"/>
                      <a:pt x="301" y="1573"/>
                    </a:cubicBezTo>
                    <a:lnTo>
                      <a:pt x="301" y="1573"/>
                    </a:lnTo>
                    <a:cubicBezTo>
                      <a:pt x="735" y="1573"/>
                      <a:pt x="1087" y="1221"/>
                      <a:pt x="1087" y="786"/>
                    </a:cubicBezTo>
                    <a:lnTo>
                      <a:pt x="1087" y="786"/>
                    </a:lnTo>
                    <a:cubicBezTo>
                      <a:pt x="1087" y="352"/>
                      <a:pt x="735" y="0"/>
                      <a:pt x="301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</p:grpSp>
      </p:grpSp>
      <p:sp>
        <p:nvSpPr>
          <p:cNvPr id="362" name="Freeform 319">
            <a:extLst>
              <a:ext uri="{FF2B5EF4-FFF2-40B4-BE49-F238E27FC236}">
                <a16:creationId xmlns:a16="http://schemas.microsoft.com/office/drawing/2014/main" id="{9FC5F892-6863-4C90-AEE0-0E054CFB0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123" y="1599608"/>
            <a:ext cx="1082553" cy="1082553"/>
          </a:xfrm>
          <a:custGeom>
            <a:avLst/>
            <a:gdLst>
              <a:gd name="T0" fmla="*/ 1738 w 1739"/>
              <a:gd name="T1" fmla="*/ 869 h 1738"/>
              <a:gd name="T2" fmla="*/ 1738 w 1739"/>
              <a:gd name="T3" fmla="*/ 869 h 1738"/>
              <a:gd name="T4" fmla="*/ 869 w 1739"/>
              <a:gd name="T5" fmla="*/ 1737 h 1738"/>
              <a:gd name="T6" fmla="*/ 869 w 1739"/>
              <a:gd name="T7" fmla="*/ 1737 h 1738"/>
              <a:gd name="T8" fmla="*/ 0 w 1739"/>
              <a:gd name="T9" fmla="*/ 869 h 1738"/>
              <a:gd name="T10" fmla="*/ 0 w 1739"/>
              <a:gd name="T11" fmla="*/ 869 h 1738"/>
              <a:gd name="T12" fmla="*/ 869 w 1739"/>
              <a:gd name="T13" fmla="*/ 0 h 1738"/>
              <a:gd name="T14" fmla="*/ 869 w 1739"/>
              <a:gd name="T15" fmla="*/ 0 h 1738"/>
              <a:gd name="T16" fmla="*/ 1738 w 1739"/>
              <a:gd name="T17" fmla="*/ 869 h 1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39" h="1738">
                <a:moveTo>
                  <a:pt x="1738" y="869"/>
                </a:moveTo>
                <a:lnTo>
                  <a:pt x="1738" y="869"/>
                </a:lnTo>
                <a:cubicBezTo>
                  <a:pt x="1738" y="1348"/>
                  <a:pt x="1349" y="1737"/>
                  <a:pt x="869" y="1737"/>
                </a:cubicBezTo>
                <a:lnTo>
                  <a:pt x="869" y="1737"/>
                </a:lnTo>
                <a:cubicBezTo>
                  <a:pt x="389" y="1737"/>
                  <a:pt x="0" y="1348"/>
                  <a:pt x="0" y="869"/>
                </a:cubicBezTo>
                <a:lnTo>
                  <a:pt x="0" y="869"/>
                </a:lnTo>
                <a:cubicBezTo>
                  <a:pt x="0" y="389"/>
                  <a:pt x="389" y="0"/>
                  <a:pt x="869" y="0"/>
                </a:cubicBezTo>
                <a:lnTo>
                  <a:pt x="869" y="0"/>
                </a:lnTo>
                <a:cubicBezTo>
                  <a:pt x="1349" y="0"/>
                  <a:pt x="1738" y="389"/>
                  <a:pt x="1738" y="869"/>
                </a:cubicBezTo>
              </a:path>
            </a:pathLst>
          </a:custGeom>
          <a:noFill/>
          <a:ln w="12700" cap="flat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63" name="Freeform 320">
            <a:extLst>
              <a:ext uri="{FF2B5EF4-FFF2-40B4-BE49-F238E27FC236}">
                <a16:creationId xmlns:a16="http://schemas.microsoft.com/office/drawing/2014/main" id="{9381933F-EA1F-4BB9-B193-D5B842D16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07" y="2809625"/>
            <a:ext cx="1082553" cy="1082553"/>
          </a:xfrm>
          <a:custGeom>
            <a:avLst/>
            <a:gdLst>
              <a:gd name="T0" fmla="*/ 1738 w 1739"/>
              <a:gd name="T1" fmla="*/ 869 h 1739"/>
              <a:gd name="T2" fmla="*/ 1738 w 1739"/>
              <a:gd name="T3" fmla="*/ 869 h 1739"/>
              <a:gd name="T4" fmla="*/ 869 w 1739"/>
              <a:gd name="T5" fmla="*/ 1738 h 1739"/>
              <a:gd name="T6" fmla="*/ 869 w 1739"/>
              <a:gd name="T7" fmla="*/ 1738 h 1739"/>
              <a:gd name="T8" fmla="*/ 0 w 1739"/>
              <a:gd name="T9" fmla="*/ 869 h 1739"/>
              <a:gd name="T10" fmla="*/ 0 w 1739"/>
              <a:gd name="T11" fmla="*/ 869 h 1739"/>
              <a:gd name="T12" fmla="*/ 869 w 1739"/>
              <a:gd name="T13" fmla="*/ 0 h 1739"/>
              <a:gd name="T14" fmla="*/ 869 w 1739"/>
              <a:gd name="T15" fmla="*/ 0 h 1739"/>
              <a:gd name="T16" fmla="*/ 1738 w 1739"/>
              <a:gd name="T17" fmla="*/ 869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39" h="1739">
                <a:moveTo>
                  <a:pt x="1738" y="869"/>
                </a:moveTo>
                <a:lnTo>
                  <a:pt x="1738" y="869"/>
                </a:lnTo>
                <a:cubicBezTo>
                  <a:pt x="1738" y="1349"/>
                  <a:pt x="1349" y="1738"/>
                  <a:pt x="869" y="1738"/>
                </a:cubicBezTo>
                <a:lnTo>
                  <a:pt x="869" y="1738"/>
                </a:lnTo>
                <a:cubicBezTo>
                  <a:pt x="389" y="1738"/>
                  <a:pt x="0" y="1349"/>
                  <a:pt x="0" y="869"/>
                </a:cubicBezTo>
                <a:lnTo>
                  <a:pt x="0" y="869"/>
                </a:lnTo>
                <a:cubicBezTo>
                  <a:pt x="0" y="389"/>
                  <a:pt x="389" y="0"/>
                  <a:pt x="869" y="0"/>
                </a:cubicBezTo>
                <a:lnTo>
                  <a:pt x="869" y="0"/>
                </a:lnTo>
                <a:cubicBezTo>
                  <a:pt x="1349" y="0"/>
                  <a:pt x="1738" y="389"/>
                  <a:pt x="1738" y="869"/>
                </a:cubicBezTo>
              </a:path>
            </a:pathLst>
          </a:custGeom>
          <a:noFill/>
          <a:ln w="12700" cap="flat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64" name="Freeform 321">
            <a:extLst>
              <a:ext uri="{FF2B5EF4-FFF2-40B4-BE49-F238E27FC236}">
                <a16:creationId xmlns:a16="http://schemas.microsoft.com/office/drawing/2014/main" id="{C7260517-BE59-4B1A-A923-F063C683E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35" y="4097960"/>
            <a:ext cx="1082553" cy="1082553"/>
          </a:xfrm>
          <a:custGeom>
            <a:avLst/>
            <a:gdLst>
              <a:gd name="T0" fmla="*/ 1738 w 1739"/>
              <a:gd name="T1" fmla="*/ 869 h 1739"/>
              <a:gd name="T2" fmla="*/ 1738 w 1739"/>
              <a:gd name="T3" fmla="*/ 869 h 1739"/>
              <a:gd name="T4" fmla="*/ 869 w 1739"/>
              <a:gd name="T5" fmla="*/ 1738 h 1739"/>
              <a:gd name="T6" fmla="*/ 869 w 1739"/>
              <a:gd name="T7" fmla="*/ 1738 h 1739"/>
              <a:gd name="T8" fmla="*/ 0 w 1739"/>
              <a:gd name="T9" fmla="*/ 869 h 1739"/>
              <a:gd name="T10" fmla="*/ 0 w 1739"/>
              <a:gd name="T11" fmla="*/ 869 h 1739"/>
              <a:gd name="T12" fmla="*/ 869 w 1739"/>
              <a:gd name="T13" fmla="*/ 0 h 1739"/>
              <a:gd name="T14" fmla="*/ 869 w 1739"/>
              <a:gd name="T15" fmla="*/ 0 h 1739"/>
              <a:gd name="T16" fmla="*/ 1738 w 1739"/>
              <a:gd name="T17" fmla="*/ 869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39" h="1739">
                <a:moveTo>
                  <a:pt x="1738" y="869"/>
                </a:moveTo>
                <a:lnTo>
                  <a:pt x="1738" y="869"/>
                </a:lnTo>
                <a:cubicBezTo>
                  <a:pt x="1738" y="1349"/>
                  <a:pt x="1349" y="1738"/>
                  <a:pt x="869" y="1738"/>
                </a:cubicBezTo>
                <a:lnTo>
                  <a:pt x="869" y="1738"/>
                </a:lnTo>
                <a:cubicBezTo>
                  <a:pt x="389" y="1738"/>
                  <a:pt x="0" y="1349"/>
                  <a:pt x="0" y="869"/>
                </a:cubicBezTo>
                <a:lnTo>
                  <a:pt x="0" y="869"/>
                </a:lnTo>
                <a:cubicBezTo>
                  <a:pt x="0" y="389"/>
                  <a:pt x="389" y="0"/>
                  <a:pt x="869" y="0"/>
                </a:cubicBezTo>
                <a:lnTo>
                  <a:pt x="869" y="0"/>
                </a:lnTo>
                <a:cubicBezTo>
                  <a:pt x="1349" y="0"/>
                  <a:pt x="1738" y="389"/>
                  <a:pt x="1738" y="869"/>
                </a:cubicBezTo>
              </a:path>
            </a:pathLst>
          </a:custGeom>
          <a:noFill/>
          <a:ln w="12700" cap="flat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85" name="Freeform: Shape 384">
            <a:extLst>
              <a:ext uri="{FF2B5EF4-FFF2-40B4-BE49-F238E27FC236}">
                <a16:creationId xmlns:a16="http://schemas.microsoft.com/office/drawing/2014/main" id="{FB6A105E-1A42-415E-8524-3F95B7242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65" y="4293038"/>
            <a:ext cx="463722" cy="711005"/>
          </a:xfrm>
          <a:custGeom>
            <a:avLst/>
            <a:gdLst>
              <a:gd name="connsiteX0" fmla="*/ 37347 w 927444"/>
              <a:gd name="connsiteY0" fmla="*/ 1223677 h 1422010"/>
              <a:gd name="connsiteX1" fmla="*/ 37347 w 927444"/>
              <a:gd name="connsiteY1" fmla="*/ 1262345 h 1422010"/>
              <a:gd name="connsiteX2" fmla="*/ 158101 w 927444"/>
              <a:gd name="connsiteY2" fmla="*/ 1384588 h 1422010"/>
              <a:gd name="connsiteX3" fmla="*/ 769343 w 927444"/>
              <a:gd name="connsiteY3" fmla="*/ 1384588 h 1422010"/>
              <a:gd name="connsiteX4" fmla="*/ 891342 w 927444"/>
              <a:gd name="connsiteY4" fmla="*/ 1262345 h 1422010"/>
              <a:gd name="connsiteX5" fmla="*/ 891342 w 927444"/>
              <a:gd name="connsiteY5" fmla="*/ 1223677 h 1422010"/>
              <a:gd name="connsiteX6" fmla="*/ 467093 w 927444"/>
              <a:gd name="connsiteY6" fmla="*/ 332913 h 1422010"/>
              <a:gd name="connsiteX7" fmla="*/ 418640 w 927444"/>
              <a:gd name="connsiteY7" fmla="*/ 381559 h 1422010"/>
              <a:gd name="connsiteX8" fmla="*/ 418640 w 927444"/>
              <a:gd name="connsiteY8" fmla="*/ 576142 h 1422010"/>
              <a:gd name="connsiteX9" fmla="*/ 411185 w 927444"/>
              <a:gd name="connsiteY9" fmla="*/ 591109 h 1422010"/>
              <a:gd name="connsiteX10" fmla="*/ 226069 w 927444"/>
              <a:gd name="connsiteY10" fmla="*/ 732057 h 1422010"/>
              <a:gd name="connsiteX11" fmla="*/ 222342 w 927444"/>
              <a:gd name="connsiteY11" fmla="*/ 734552 h 1422010"/>
              <a:gd name="connsiteX12" fmla="*/ 218615 w 927444"/>
              <a:gd name="connsiteY12" fmla="*/ 739541 h 1422010"/>
              <a:gd name="connsiteX13" fmla="*/ 218615 w 927444"/>
              <a:gd name="connsiteY13" fmla="*/ 771971 h 1422010"/>
              <a:gd name="connsiteX14" fmla="*/ 221100 w 927444"/>
              <a:gd name="connsiteY14" fmla="*/ 776961 h 1422010"/>
              <a:gd name="connsiteX15" fmla="*/ 223584 w 927444"/>
              <a:gd name="connsiteY15" fmla="*/ 778208 h 1422010"/>
              <a:gd name="connsiteX16" fmla="*/ 392550 w 927444"/>
              <a:gd name="connsiteY16" fmla="*/ 709605 h 1422010"/>
              <a:gd name="connsiteX17" fmla="*/ 400004 w 927444"/>
              <a:gd name="connsiteY17" fmla="*/ 708358 h 1422010"/>
              <a:gd name="connsiteX18" fmla="*/ 409943 w 927444"/>
              <a:gd name="connsiteY18" fmla="*/ 710852 h 1422010"/>
              <a:gd name="connsiteX19" fmla="*/ 418640 w 927444"/>
              <a:gd name="connsiteY19" fmla="*/ 725820 h 1422010"/>
              <a:gd name="connsiteX20" fmla="*/ 418640 w 927444"/>
              <a:gd name="connsiteY20" fmla="*/ 743283 h 1422010"/>
              <a:gd name="connsiteX21" fmla="*/ 418640 w 927444"/>
              <a:gd name="connsiteY21" fmla="*/ 932876 h 1422010"/>
              <a:gd name="connsiteX22" fmla="*/ 409943 w 927444"/>
              <a:gd name="connsiteY22" fmla="*/ 946597 h 1422010"/>
              <a:gd name="connsiteX23" fmla="*/ 301855 w 927444"/>
              <a:gd name="connsiteY23" fmla="*/ 1025178 h 1422010"/>
              <a:gd name="connsiteX24" fmla="*/ 299370 w 927444"/>
              <a:gd name="connsiteY24" fmla="*/ 1028920 h 1422010"/>
              <a:gd name="connsiteX25" fmla="*/ 299370 w 927444"/>
              <a:gd name="connsiteY25" fmla="*/ 1037651 h 1422010"/>
              <a:gd name="connsiteX26" fmla="*/ 301855 w 927444"/>
              <a:gd name="connsiteY26" fmla="*/ 1041393 h 1422010"/>
              <a:gd name="connsiteX27" fmla="*/ 304340 w 927444"/>
              <a:gd name="connsiteY27" fmla="*/ 1042641 h 1422010"/>
              <a:gd name="connsiteX28" fmla="*/ 457154 w 927444"/>
              <a:gd name="connsiteY28" fmla="*/ 1006468 h 1422010"/>
              <a:gd name="connsiteX29" fmla="*/ 477032 w 927444"/>
              <a:gd name="connsiteY29" fmla="*/ 1006468 h 1422010"/>
              <a:gd name="connsiteX30" fmla="*/ 627361 w 927444"/>
              <a:gd name="connsiteY30" fmla="*/ 1042641 h 1422010"/>
              <a:gd name="connsiteX31" fmla="*/ 631089 w 927444"/>
              <a:gd name="connsiteY31" fmla="*/ 1041393 h 1422010"/>
              <a:gd name="connsiteX32" fmla="*/ 632331 w 927444"/>
              <a:gd name="connsiteY32" fmla="*/ 1037651 h 1422010"/>
              <a:gd name="connsiteX33" fmla="*/ 632331 w 927444"/>
              <a:gd name="connsiteY33" fmla="*/ 1028920 h 1422010"/>
              <a:gd name="connsiteX34" fmla="*/ 631089 w 927444"/>
              <a:gd name="connsiteY34" fmla="*/ 1025178 h 1422010"/>
              <a:gd name="connsiteX35" fmla="*/ 521758 w 927444"/>
              <a:gd name="connsiteY35" fmla="*/ 946597 h 1422010"/>
              <a:gd name="connsiteX36" fmla="*/ 519273 w 927444"/>
              <a:gd name="connsiteY36" fmla="*/ 945349 h 1422010"/>
              <a:gd name="connsiteX37" fmla="*/ 514304 w 927444"/>
              <a:gd name="connsiteY37" fmla="*/ 880489 h 1422010"/>
              <a:gd name="connsiteX38" fmla="*/ 515546 w 927444"/>
              <a:gd name="connsiteY38" fmla="*/ 727068 h 1422010"/>
              <a:gd name="connsiteX39" fmla="*/ 524243 w 927444"/>
              <a:gd name="connsiteY39" fmla="*/ 710852 h 1422010"/>
              <a:gd name="connsiteX40" fmla="*/ 540394 w 927444"/>
              <a:gd name="connsiteY40" fmla="*/ 709605 h 1422010"/>
              <a:gd name="connsiteX41" fmla="*/ 709359 w 927444"/>
              <a:gd name="connsiteY41" fmla="*/ 778208 h 1422010"/>
              <a:gd name="connsiteX42" fmla="*/ 713086 w 927444"/>
              <a:gd name="connsiteY42" fmla="*/ 776961 h 1422010"/>
              <a:gd name="connsiteX43" fmla="*/ 715571 w 927444"/>
              <a:gd name="connsiteY43" fmla="*/ 771971 h 1422010"/>
              <a:gd name="connsiteX44" fmla="*/ 715571 w 927444"/>
              <a:gd name="connsiteY44" fmla="*/ 739541 h 1422010"/>
              <a:gd name="connsiteX45" fmla="*/ 711844 w 927444"/>
              <a:gd name="connsiteY45" fmla="*/ 734552 h 1422010"/>
              <a:gd name="connsiteX46" fmla="*/ 706874 w 927444"/>
              <a:gd name="connsiteY46" fmla="*/ 732057 h 1422010"/>
              <a:gd name="connsiteX47" fmla="*/ 523001 w 927444"/>
              <a:gd name="connsiteY47" fmla="*/ 591109 h 1422010"/>
              <a:gd name="connsiteX48" fmla="*/ 515546 w 927444"/>
              <a:gd name="connsiteY48" fmla="*/ 577389 h 1422010"/>
              <a:gd name="connsiteX49" fmla="*/ 515546 w 927444"/>
              <a:gd name="connsiteY49" fmla="*/ 381559 h 1422010"/>
              <a:gd name="connsiteX50" fmla="*/ 500638 w 927444"/>
              <a:gd name="connsiteY50" fmla="*/ 347881 h 1422010"/>
              <a:gd name="connsiteX51" fmla="*/ 467093 w 927444"/>
              <a:gd name="connsiteY51" fmla="*/ 332913 h 1422010"/>
              <a:gd name="connsiteX52" fmla="*/ 467093 w 927444"/>
              <a:gd name="connsiteY52" fmla="*/ 296741 h 1422010"/>
              <a:gd name="connsiteX53" fmla="*/ 526728 w 927444"/>
              <a:gd name="connsiteY53" fmla="*/ 321687 h 1422010"/>
              <a:gd name="connsiteX54" fmla="*/ 552818 w 927444"/>
              <a:gd name="connsiteY54" fmla="*/ 381559 h 1422010"/>
              <a:gd name="connsiteX55" fmla="*/ 551576 w 927444"/>
              <a:gd name="connsiteY55" fmla="*/ 567410 h 1422010"/>
              <a:gd name="connsiteX56" fmla="*/ 729238 w 927444"/>
              <a:gd name="connsiteY56" fmla="*/ 702121 h 1422010"/>
              <a:gd name="connsiteX57" fmla="*/ 751601 w 927444"/>
              <a:gd name="connsiteY57" fmla="*/ 739541 h 1422010"/>
              <a:gd name="connsiteX58" fmla="*/ 751601 w 927444"/>
              <a:gd name="connsiteY58" fmla="*/ 771971 h 1422010"/>
              <a:gd name="connsiteX59" fmla="*/ 737934 w 927444"/>
              <a:gd name="connsiteY59" fmla="*/ 804402 h 1422010"/>
              <a:gd name="connsiteX60" fmla="*/ 704390 w 927444"/>
              <a:gd name="connsiteY60" fmla="*/ 815628 h 1422010"/>
              <a:gd name="connsiteX61" fmla="*/ 699420 w 927444"/>
              <a:gd name="connsiteY61" fmla="*/ 814380 h 1422010"/>
              <a:gd name="connsiteX62" fmla="*/ 552818 w 927444"/>
              <a:gd name="connsiteY62" fmla="*/ 754509 h 1422010"/>
              <a:gd name="connsiteX63" fmla="*/ 551576 w 927444"/>
              <a:gd name="connsiteY63" fmla="*/ 880489 h 1422010"/>
              <a:gd name="connsiteX64" fmla="*/ 551576 w 927444"/>
              <a:gd name="connsiteY64" fmla="*/ 922898 h 1422010"/>
              <a:gd name="connsiteX65" fmla="*/ 652209 w 927444"/>
              <a:gd name="connsiteY65" fmla="*/ 995242 h 1422010"/>
              <a:gd name="connsiteX66" fmla="*/ 669603 w 927444"/>
              <a:gd name="connsiteY66" fmla="*/ 1028920 h 1422010"/>
              <a:gd name="connsiteX67" fmla="*/ 669603 w 927444"/>
              <a:gd name="connsiteY67" fmla="*/ 1037651 h 1422010"/>
              <a:gd name="connsiteX68" fmla="*/ 653452 w 927444"/>
              <a:gd name="connsiteY68" fmla="*/ 1070082 h 1422010"/>
              <a:gd name="connsiteX69" fmla="*/ 618665 w 927444"/>
              <a:gd name="connsiteY69" fmla="*/ 1077566 h 1422010"/>
              <a:gd name="connsiteX70" fmla="*/ 468335 w 927444"/>
              <a:gd name="connsiteY70" fmla="*/ 1042641 h 1422010"/>
              <a:gd name="connsiteX71" fmla="*/ 465851 w 927444"/>
              <a:gd name="connsiteY71" fmla="*/ 1042641 h 1422010"/>
              <a:gd name="connsiteX72" fmla="*/ 313036 w 927444"/>
              <a:gd name="connsiteY72" fmla="*/ 1077566 h 1422010"/>
              <a:gd name="connsiteX73" fmla="*/ 304340 w 927444"/>
              <a:gd name="connsiteY73" fmla="*/ 1078813 h 1422010"/>
              <a:gd name="connsiteX74" fmla="*/ 278250 w 927444"/>
              <a:gd name="connsiteY74" fmla="*/ 1070082 h 1422010"/>
              <a:gd name="connsiteX75" fmla="*/ 263341 w 927444"/>
              <a:gd name="connsiteY75" fmla="*/ 1037651 h 1422010"/>
              <a:gd name="connsiteX76" fmla="*/ 263341 w 927444"/>
              <a:gd name="connsiteY76" fmla="*/ 1028920 h 1422010"/>
              <a:gd name="connsiteX77" fmla="*/ 280734 w 927444"/>
              <a:gd name="connsiteY77" fmla="*/ 995242 h 1422010"/>
              <a:gd name="connsiteX78" fmla="*/ 381368 w 927444"/>
              <a:gd name="connsiteY78" fmla="*/ 922898 h 1422010"/>
              <a:gd name="connsiteX79" fmla="*/ 381368 w 927444"/>
              <a:gd name="connsiteY79" fmla="*/ 754509 h 1422010"/>
              <a:gd name="connsiteX80" fmla="*/ 233523 w 927444"/>
              <a:gd name="connsiteY80" fmla="*/ 814380 h 1422010"/>
              <a:gd name="connsiteX81" fmla="*/ 228554 w 927444"/>
              <a:gd name="connsiteY81" fmla="*/ 815628 h 1422010"/>
              <a:gd name="connsiteX82" fmla="*/ 196252 w 927444"/>
              <a:gd name="connsiteY82" fmla="*/ 804402 h 1422010"/>
              <a:gd name="connsiteX83" fmla="*/ 181343 w 927444"/>
              <a:gd name="connsiteY83" fmla="*/ 771971 h 1422010"/>
              <a:gd name="connsiteX84" fmla="*/ 181343 w 927444"/>
              <a:gd name="connsiteY84" fmla="*/ 739541 h 1422010"/>
              <a:gd name="connsiteX85" fmla="*/ 204948 w 927444"/>
              <a:gd name="connsiteY85" fmla="*/ 702121 h 1422010"/>
              <a:gd name="connsiteX86" fmla="*/ 381368 w 927444"/>
              <a:gd name="connsiteY86" fmla="*/ 567410 h 1422010"/>
              <a:gd name="connsiteX87" fmla="*/ 381368 w 927444"/>
              <a:gd name="connsiteY87" fmla="*/ 381559 h 1422010"/>
              <a:gd name="connsiteX88" fmla="*/ 467093 w 927444"/>
              <a:gd name="connsiteY88" fmla="*/ 296741 h 1422010"/>
              <a:gd name="connsiteX89" fmla="*/ 37347 w 927444"/>
              <a:gd name="connsiteY89" fmla="*/ 185859 h 1422010"/>
              <a:gd name="connsiteX90" fmla="*/ 37347 w 927444"/>
              <a:gd name="connsiteY90" fmla="*/ 1186255 h 1422010"/>
              <a:gd name="connsiteX91" fmla="*/ 891342 w 927444"/>
              <a:gd name="connsiteY91" fmla="*/ 1186255 h 1422010"/>
              <a:gd name="connsiteX92" fmla="*/ 891342 w 927444"/>
              <a:gd name="connsiteY92" fmla="*/ 185859 h 1422010"/>
              <a:gd name="connsiteX93" fmla="*/ 447199 w 927444"/>
              <a:gd name="connsiteY93" fmla="*/ 82430 h 1422010"/>
              <a:gd name="connsiteX94" fmla="*/ 557160 w 927444"/>
              <a:gd name="connsiteY94" fmla="*/ 82430 h 1422010"/>
              <a:gd name="connsiteX95" fmla="*/ 564743 w 927444"/>
              <a:gd name="connsiteY95" fmla="*/ 90672 h 1422010"/>
              <a:gd name="connsiteX96" fmla="*/ 564743 w 927444"/>
              <a:gd name="connsiteY96" fmla="*/ 98914 h 1422010"/>
              <a:gd name="connsiteX97" fmla="*/ 557160 w 927444"/>
              <a:gd name="connsiteY97" fmla="*/ 108530 h 1422010"/>
              <a:gd name="connsiteX98" fmla="*/ 447199 w 927444"/>
              <a:gd name="connsiteY98" fmla="*/ 108530 h 1422010"/>
              <a:gd name="connsiteX99" fmla="*/ 439616 w 927444"/>
              <a:gd name="connsiteY99" fmla="*/ 98914 h 1422010"/>
              <a:gd name="connsiteX100" fmla="*/ 439616 w 927444"/>
              <a:gd name="connsiteY100" fmla="*/ 90672 h 1422010"/>
              <a:gd name="connsiteX101" fmla="*/ 447199 w 927444"/>
              <a:gd name="connsiteY101" fmla="*/ 82430 h 1422010"/>
              <a:gd name="connsiteX102" fmla="*/ 390161 w 927444"/>
              <a:gd name="connsiteY102" fmla="*/ 71439 h 1422010"/>
              <a:gd name="connsiteX103" fmla="*/ 410921 w 927444"/>
              <a:gd name="connsiteY103" fmla="*/ 92199 h 1422010"/>
              <a:gd name="connsiteX104" fmla="*/ 390161 w 927444"/>
              <a:gd name="connsiteY104" fmla="*/ 114180 h 1422010"/>
              <a:gd name="connsiteX105" fmla="*/ 368180 w 927444"/>
              <a:gd name="connsiteY105" fmla="*/ 92199 h 1422010"/>
              <a:gd name="connsiteX106" fmla="*/ 390161 w 927444"/>
              <a:gd name="connsiteY106" fmla="*/ 71439 h 1422010"/>
              <a:gd name="connsiteX107" fmla="*/ 158101 w 927444"/>
              <a:gd name="connsiteY107" fmla="*/ 36174 h 1422010"/>
              <a:gd name="connsiteX108" fmla="*/ 37347 w 927444"/>
              <a:gd name="connsiteY108" fmla="*/ 148438 h 1422010"/>
              <a:gd name="connsiteX109" fmla="*/ 890097 w 927444"/>
              <a:gd name="connsiteY109" fmla="*/ 148438 h 1422010"/>
              <a:gd name="connsiteX110" fmla="*/ 769343 w 927444"/>
              <a:gd name="connsiteY110" fmla="*/ 36174 h 1422010"/>
              <a:gd name="connsiteX111" fmla="*/ 158101 w 927444"/>
              <a:gd name="connsiteY111" fmla="*/ 0 h 1422010"/>
              <a:gd name="connsiteX112" fmla="*/ 769343 w 927444"/>
              <a:gd name="connsiteY112" fmla="*/ 0 h 1422010"/>
              <a:gd name="connsiteX113" fmla="*/ 927444 w 927444"/>
              <a:gd name="connsiteY113" fmla="*/ 158417 h 1422010"/>
              <a:gd name="connsiteX114" fmla="*/ 927444 w 927444"/>
              <a:gd name="connsiteY114" fmla="*/ 1262345 h 1422010"/>
              <a:gd name="connsiteX115" fmla="*/ 769343 w 927444"/>
              <a:gd name="connsiteY115" fmla="*/ 1422010 h 1422010"/>
              <a:gd name="connsiteX116" fmla="*/ 158101 w 927444"/>
              <a:gd name="connsiteY116" fmla="*/ 1422010 h 1422010"/>
              <a:gd name="connsiteX117" fmla="*/ 0 w 927444"/>
              <a:gd name="connsiteY117" fmla="*/ 1262345 h 1422010"/>
              <a:gd name="connsiteX118" fmla="*/ 0 w 927444"/>
              <a:gd name="connsiteY118" fmla="*/ 158417 h 1422010"/>
              <a:gd name="connsiteX119" fmla="*/ 158101 w 927444"/>
              <a:gd name="connsiteY119" fmla="*/ 0 h 142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927444" h="1422010">
                <a:moveTo>
                  <a:pt x="37347" y="1223677"/>
                </a:moveTo>
                <a:lnTo>
                  <a:pt x="37347" y="1262345"/>
                </a:lnTo>
                <a:cubicBezTo>
                  <a:pt x="37347" y="1329704"/>
                  <a:pt x="92122" y="1384588"/>
                  <a:pt x="158101" y="1384588"/>
                </a:cubicBezTo>
                <a:lnTo>
                  <a:pt x="769343" y="1384588"/>
                </a:lnTo>
                <a:cubicBezTo>
                  <a:pt x="836567" y="1384588"/>
                  <a:pt x="891342" y="1329704"/>
                  <a:pt x="891342" y="1262345"/>
                </a:cubicBezTo>
                <a:lnTo>
                  <a:pt x="891342" y="1223677"/>
                </a:lnTo>
                <a:close/>
                <a:moveTo>
                  <a:pt x="467093" y="332913"/>
                </a:moveTo>
                <a:cubicBezTo>
                  <a:pt x="441003" y="332913"/>
                  <a:pt x="418640" y="355365"/>
                  <a:pt x="418640" y="381559"/>
                </a:cubicBezTo>
                <a:lnTo>
                  <a:pt x="418640" y="576142"/>
                </a:lnTo>
                <a:cubicBezTo>
                  <a:pt x="418640" y="582378"/>
                  <a:pt x="416155" y="587367"/>
                  <a:pt x="411185" y="591109"/>
                </a:cubicBezTo>
                <a:lnTo>
                  <a:pt x="226069" y="732057"/>
                </a:lnTo>
                <a:cubicBezTo>
                  <a:pt x="224827" y="732057"/>
                  <a:pt x="223584" y="733304"/>
                  <a:pt x="222342" y="734552"/>
                </a:cubicBezTo>
                <a:cubicBezTo>
                  <a:pt x="219857" y="734552"/>
                  <a:pt x="218615" y="737046"/>
                  <a:pt x="218615" y="739541"/>
                </a:cubicBezTo>
                <a:lnTo>
                  <a:pt x="218615" y="771971"/>
                </a:lnTo>
                <a:cubicBezTo>
                  <a:pt x="218615" y="774466"/>
                  <a:pt x="219857" y="775713"/>
                  <a:pt x="221100" y="776961"/>
                </a:cubicBezTo>
                <a:cubicBezTo>
                  <a:pt x="221100" y="776961"/>
                  <a:pt x="222342" y="778208"/>
                  <a:pt x="223584" y="778208"/>
                </a:cubicBezTo>
                <a:lnTo>
                  <a:pt x="392550" y="709605"/>
                </a:lnTo>
                <a:cubicBezTo>
                  <a:pt x="395034" y="709605"/>
                  <a:pt x="397519" y="708358"/>
                  <a:pt x="400004" y="708358"/>
                </a:cubicBezTo>
                <a:cubicBezTo>
                  <a:pt x="403731" y="708358"/>
                  <a:pt x="406216" y="709605"/>
                  <a:pt x="409943" y="710852"/>
                </a:cubicBezTo>
                <a:cubicBezTo>
                  <a:pt x="414913" y="715842"/>
                  <a:pt x="418640" y="720831"/>
                  <a:pt x="418640" y="725820"/>
                </a:cubicBezTo>
                <a:lnTo>
                  <a:pt x="418640" y="743283"/>
                </a:lnTo>
                <a:lnTo>
                  <a:pt x="418640" y="932876"/>
                </a:lnTo>
                <a:cubicBezTo>
                  <a:pt x="418640" y="939113"/>
                  <a:pt x="414913" y="944102"/>
                  <a:pt x="409943" y="946597"/>
                </a:cubicBezTo>
                <a:lnTo>
                  <a:pt x="301855" y="1025178"/>
                </a:lnTo>
                <a:cubicBezTo>
                  <a:pt x="300613" y="1026425"/>
                  <a:pt x="299370" y="1026425"/>
                  <a:pt x="299370" y="1028920"/>
                </a:cubicBezTo>
                <a:lnTo>
                  <a:pt x="299370" y="1037651"/>
                </a:lnTo>
                <a:cubicBezTo>
                  <a:pt x="299370" y="1038899"/>
                  <a:pt x="300613" y="1040146"/>
                  <a:pt x="301855" y="1041393"/>
                </a:cubicBezTo>
                <a:cubicBezTo>
                  <a:pt x="303097" y="1041393"/>
                  <a:pt x="303097" y="1042641"/>
                  <a:pt x="304340" y="1042641"/>
                </a:cubicBezTo>
                <a:lnTo>
                  <a:pt x="457154" y="1006468"/>
                </a:lnTo>
                <a:cubicBezTo>
                  <a:pt x="463366" y="1005221"/>
                  <a:pt x="470820" y="1005221"/>
                  <a:pt x="477032" y="1006468"/>
                </a:cubicBezTo>
                <a:lnTo>
                  <a:pt x="627361" y="1042641"/>
                </a:lnTo>
                <a:cubicBezTo>
                  <a:pt x="629846" y="1042641"/>
                  <a:pt x="629846" y="1041393"/>
                  <a:pt x="631089" y="1041393"/>
                </a:cubicBezTo>
                <a:cubicBezTo>
                  <a:pt x="631089" y="1040146"/>
                  <a:pt x="632331" y="1038899"/>
                  <a:pt x="632331" y="1037651"/>
                </a:cubicBezTo>
                <a:lnTo>
                  <a:pt x="632331" y="1028920"/>
                </a:lnTo>
                <a:cubicBezTo>
                  <a:pt x="632331" y="1026425"/>
                  <a:pt x="631089" y="1026425"/>
                  <a:pt x="631089" y="1025178"/>
                </a:cubicBezTo>
                <a:lnTo>
                  <a:pt x="521758" y="946597"/>
                </a:lnTo>
                <a:cubicBezTo>
                  <a:pt x="521758" y="946597"/>
                  <a:pt x="520516" y="946597"/>
                  <a:pt x="519273" y="945349"/>
                </a:cubicBezTo>
                <a:cubicBezTo>
                  <a:pt x="513061" y="939113"/>
                  <a:pt x="513061" y="939113"/>
                  <a:pt x="514304" y="880489"/>
                </a:cubicBezTo>
                <a:lnTo>
                  <a:pt x="515546" y="727068"/>
                </a:lnTo>
                <a:cubicBezTo>
                  <a:pt x="515546" y="720831"/>
                  <a:pt x="518031" y="715842"/>
                  <a:pt x="524243" y="710852"/>
                </a:cubicBezTo>
                <a:cubicBezTo>
                  <a:pt x="529213" y="708358"/>
                  <a:pt x="535425" y="707111"/>
                  <a:pt x="540394" y="709605"/>
                </a:cubicBezTo>
                <a:lnTo>
                  <a:pt x="709359" y="778208"/>
                </a:lnTo>
                <a:cubicBezTo>
                  <a:pt x="711844" y="778208"/>
                  <a:pt x="711844" y="778208"/>
                  <a:pt x="713086" y="776961"/>
                </a:cubicBezTo>
                <a:cubicBezTo>
                  <a:pt x="713086" y="775713"/>
                  <a:pt x="715571" y="774466"/>
                  <a:pt x="715571" y="771971"/>
                </a:cubicBezTo>
                <a:lnTo>
                  <a:pt x="715571" y="739541"/>
                </a:lnTo>
                <a:cubicBezTo>
                  <a:pt x="715571" y="737046"/>
                  <a:pt x="713086" y="734552"/>
                  <a:pt x="711844" y="734552"/>
                </a:cubicBezTo>
                <a:cubicBezTo>
                  <a:pt x="709359" y="733304"/>
                  <a:pt x="709359" y="733304"/>
                  <a:pt x="706874" y="732057"/>
                </a:cubicBezTo>
                <a:lnTo>
                  <a:pt x="523001" y="591109"/>
                </a:lnTo>
                <a:cubicBezTo>
                  <a:pt x="518031" y="588615"/>
                  <a:pt x="515546" y="582378"/>
                  <a:pt x="515546" y="577389"/>
                </a:cubicBezTo>
                <a:lnTo>
                  <a:pt x="515546" y="381559"/>
                </a:lnTo>
                <a:cubicBezTo>
                  <a:pt x="515546" y="369086"/>
                  <a:pt x="510577" y="356613"/>
                  <a:pt x="500638" y="347881"/>
                </a:cubicBezTo>
                <a:cubicBezTo>
                  <a:pt x="491941" y="337903"/>
                  <a:pt x="479517" y="332913"/>
                  <a:pt x="467093" y="332913"/>
                </a:cubicBezTo>
                <a:close/>
                <a:moveTo>
                  <a:pt x="467093" y="296741"/>
                </a:moveTo>
                <a:cubicBezTo>
                  <a:pt x="489456" y="296741"/>
                  <a:pt x="511819" y="304225"/>
                  <a:pt x="526728" y="321687"/>
                </a:cubicBezTo>
                <a:cubicBezTo>
                  <a:pt x="542879" y="337903"/>
                  <a:pt x="552818" y="359107"/>
                  <a:pt x="552818" y="381559"/>
                </a:cubicBezTo>
                <a:lnTo>
                  <a:pt x="551576" y="567410"/>
                </a:lnTo>
                <a:lnTo>
                  <a:pt x="729238" y="702121"/>
                </a:lnTo>
                <a:cubicBezTo>
                  <a:pt x="742904" y="709605"/>
                  <a:pt x="751601" y="724573"/>
                  <a:pt x="751601" y="739541"/>
                </a:cubicBezTo>
                <a:lnTo>
                  <a:pt x="751601" y="771971"/>
                </a:lnTo>
                <a:cubicBezTo>
                  <a:pt x="751601" y="784445"/>
                  <a:pt x="746631" y="795671"/>
                  <a:pt x="737934" y="804402"/>
                </a:cubicBezTo>
                <a:cubicBezTo>
                  <a:pt x="729238" y="813133"/>
                  <a:pt x="716814" y="816875"/>
                  <a:pt x="704390" y="815628"/>
                </a:cubicBezTo>
                <a:cubicBezTo>
                  <a:pt x="703147" y="815628"/>
                  <a:pt x="701905" y="815628"/>
                  <a:pt x="699420" y="814380"/>
                </a:cubicBezTo>
                <a:lnTo>
                  <a:pt x="552818" y="754509"/>
                </a:lnTo>
                <a:lnTo>
                  <a:pt x="551576" y="880489"/>
                </a:lnTo>
                <a:cubicBezTo>
                  <a:pt x="551576" y="895456"/>
                  <a:pt x="551576" y="912919"/>
                  <a:pt x="551576" y="922898"/>
                </a:cubicBezTo>
                <a:lnTo>
                  <a:pt x="652209" y="995242"/>
                </a:lnTo>
                <a:cubicBezTo>
                  <a:pt x="662148" y="1002726"/>
                  <a:pt x="669603" y="1015200"/>
                  <a:pt x="669603" y="1028920"/>
                </a:cubicBezTo>
                <a:lnTo>
                  <a:pt x="669603" y="1037651"/>
                </a:lnTo>
                <a:cubicBezTo>
                  <a:pt x="669603" y="1051372"/>
                  <a:pt x="663391" y="1062598"/>
                  <a:pt x="653452" y="1070082"/>
                </a:cubicBezTo>
                <a:cubicBezTo>
                  <a:pt x="643513" y="1077566"/>
                  <a:pt x="631089" y="1081308"/>
                  <a:pt x="618665" y="1077566"/>
                </a:cubicBezTo>
                <a:lnTo>
                  <a:pt x="468335" y="1042641"/>
                </a:lnTo>
                <a:cubicBezTo>
                  <a:pt x="467093" y="1042641"/>
                  <a:pt x="467093" y="1042641"/>
                  <a:pt x="465851" y="1042641"/>
                </a:cubicBezTo>
                <a:lnTo>
                  <a:pt x="313036" y="1077566"/>
                </a:lnTo>
                <a:cubicBezTo>
                  <a:pt x="310552" y="1078813"/>
                  <a:pt x="306825" y="1078813"/>
                  <a:pt x="304340" y="1078813"/>
                </a:cubicBezTo>
                <a:cubicBezTo>
                  <a:pt x="295643" y="1078813"/>
                  <a:pt x="285704" y="1076318"/>
                  <a:pt x="278250" y="1070082"/>
                </a:cubicBezTo>
                <a:cubicBezTo>
                  <a:pt x="268310" y="1062598"/>
                  <a:pt x="263341" y="1051372"/>
                  <a:pt x="263341" y="1037651"/>
                </a:cubicBezTo>
                <a:lnTo>
                  <a:pt x="263341" y="1028920"/>
                </a:lnTo>
                <a:cubicBezTo>
                  <a:pt x="263341" y="1015200"/>
                  <a:pt x="269553" y="1002726"/>
                  <a:pt x="280734" y="995242"/>
                </a:cubicBezTo>
                <a:lnTo>
                  <a:pt x="381368" y="922898"/>
                </a:lnTo>
                <a:lnTo>
                  <a:pt x="381368" y="754509"/>
                </a:lnTo>
                <a:lnTo>
                  <a:pt x="233523" y="814380"/>
                </a:lnTo>
                <a:cubicBezTo>
                  <a:pt x="232281" y="814380"/>
                  <a:pt x="231039" y="815628"/>
                  <a:pt x="228554" y="815628"/>
                </a:cubicBezTo>
                <a:cubicBezTo>
                  <a:pt x="217372" y="816875"/>
                  <a:pt x="204948" y="811886"/>
                  <a:pt x="196252" y="804402"/>
                </a:cubicBezTo>
                <a:cubicBezTo>
                  <a:pt x="187555" y="795671"/>
                  <a:pt x="181343" y="783197"/>
                  <a:pt x="181343" y="771971"/>
                </a:cubicBezTo>
                <a:lnTo>
                  <a:pt x="181343" y="739541"/>
                </a:lnTo>
                <a:cubicBezTo>
                  <a:pt x="181343" y="723326"/>
                  <a:pt x="191282" y="709605"/>
                  <a:pt x="204948" y="702121"/>
                </a:cubicBezTo>
                <a:lnTo>
                  <a:pt x="381368" y="567410"/>
                </a:lnTo>
                <a:lnTo>
                  <a:pt x="381368" y="381559"/>
                </a:lnTo>
                <a:cubicBezTo>
                  <a:pt x="382610" y="334161"/>
                  <a:pt x="419882" y="296741"/>
                  <a:pt x="467093" y="296741"/>
                </a:cubicBezTo>
                <a:close/>
                <a:moveTo>
                  <a:pt x="37347" y="185859"/>
                </a:moveTo>
                <a:lnTo>
                  <a:pt x="37347" y="1186255"/>
                </a:lnTo>
                <a:lnTo>
                  <a:pt x="891342" y="1186255"/>
                </a:lnTo>
                <a:lnTo>
                  <a:pt x="891342" y="185859"/>
                </a:lnTo>
                <a:close/>
                <a:moveTo>
                  <a:pt x="447199" y="82430"/>
                </a:moveTo>
                <a:lnTo>
                  <a:pt x="557160" y="82430"/>
                </a:lnTo>
                <a:cubicBezTo>
                  <a:pt x="560951" y="82430"/>
                  <a:pt x="564743" y="86551"/>
                  <a:pt x="564743" y="90672"/>
                </a:cubicBezTo>
                <a:lnTo>
                  <a:pt x="564743" y="98914"/>
                </a:lnTo>
                <a:cubicBezTo>
                  <a:pt x="564743" y="104409"/>
                  <a:pt x="560951" y="108530"/>
                  <a:pt x="557160" y="108530"/>
                </a:cubicBezTo>
                <a:lnTo>
                  <a:pt x="447199" y="108530"/>
                </a:lnTo>
                <a:cubicBezTo>
                  <a:pt x="442144" y="108530"/>
                  <a:pt x="439616" y="104409"/>
                  <a:pt x="439616" y="98914"/>
                </a:cubicBezTo>
                <a:lnTo>
                  <a:pt x="439616" y="90672"/>
                </a:lnTo>
                <a:cubicBezTo>
                  <a:pt x="439616" y="86551"/>
                  <a:pt x="442144" y="82430"/>
                  <a:pt x="447199" y="82430"/>
                </a:cubicBezTo>
                <a:close/>
                <a:moveTo>
                  <a:pt x="390161" y="71439"/>
                </a:moveTo>
                <a:cubicBezTo>
                  <a:pt x="401152" y="71439"/>
                  <a:pt x="410921" y="81208"/>
                  <a:pt x="410921" y="92199"/>
                </a:cubicBezTo>
                <a:cubicBezTo>
                  <a:pt x="410921" y="104410"/>
                  <a:pt x="401152" y="114180"/>
                  <a:pt x="390161" y="114180"/>
                </a:cubicBezTo>
                <a:cubicBezTo>
                  <a:pt x="377949" y="114180"/>
                  <a:pt x="368180" y="104410"/>
                  <a:pt x="368180" y="92199"/>
                </a:cubicBezTo>
                <a:cubicBezTo>
                  <a:pt x="368180" y="81208"/>
                  <a:pt x="377949" y="71439"/>
                  <a:pt x="390161" y="71439"/>
                </a:cubicBezTo>
                <a:close/>
                <a:moveTo>
                  <a:pt x="158101" y="36174"/>
                </a:moveTo>
                <a:cubicBezTo>
                  <a:pt x="95857" y="36174"/>
                  <a:pt x="43571" y="86069"/>
                  <a:pt x="37347" y="148438"/>
                </a:cubicBezTo>
                <a:lnTo>
                  <a:pt x="890097" y="148438"/>
                </a:lnTo>
                <a:cubicBezTo>
                  <a:pt x="885118" y="86069"/>
                  <a:pt x="832832" y="36174"/>
                  <a:pt x="769343" y="36174"/>
                </a:cubicBezTo>
                <a:close/>
                <a:moveTo>
                  <a:pt x="158101" y="0"/>
                </a:moveTo>
                <a:lnTo>
                  <a:pt x="769343" y="0"/>
                </a:lnTo>
                <a:cubicBezTo>
                  <a:pt x="856485" y="0"/>
                  <a:pt x="927444" y="71100"/>
                  <a:pt x="927444" y="158417"/>
                </a:cubicBezTo>
                <a:lnTo>
                  <a:pt x="927444" y="1262345"/>
                </a:lnTo>
                <a:cubicBezTo>
                  <a:pt x="927444" y="1349662"/>
                  <a:pt x="856485" y="1422010"/>
                  <a:pt x="769343" y="1422010"/>
                </a:cubicBezTo>
                <a:lnTo>
                  <a:pt x="158101" y="1422010"/>
                </a:lnTo>
                <a:cubicBezTo>
                  <a:pt x="72204" y="1422010"/>
                  <a:pt x="0" y="1349662"/>
                  <a:pt x="0" y="1262345"/>
                </a:cubicBezTo>
                <a:lnTo>
                  <a:pt x="0" y="158417"/>
                </a:lnTo>
                <a:cubicBezTo>
                  <a:pt x="0" y="71100"/>
                  <a:pt x="72204" y="0"/>
                  <a:pt x="1581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83" name="Freeform: Shape 382">
            <a:extLst>
              <a:ext uri="{FF2B5EF4-FFF2-40B4-BE49-F238E27FC236}">
                <a16:creationId xmlns:a16="http://schemas.microsoft.com/office/drawing/2014/main" id="{FC426EC4-A71E-4FC1-8536-618FA844F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65" y="1813702"/>
            <a:ext cx="548897" cy="709660"/>
          </a:xfrm>
          <a:custGeom>
            <a:avLst/>
            <a:gdLst>
              <a:gd name="connsiteX0" fmla="*/ 408764 w 1097794"/>
              <a:gd name="connsiteY0" fmla="*/ 1184269 h 1419319"/>
              <a:gd name="connsiteX1" fmla="*/ 959537 w 1097794"/>
              <a:gd name="connsiteY1" fmla="*/ 1184269 h 1419319"/>
              <a:gd name="connsiteX2" fmla="*/ 976904 w 1097794"/>
              <a:gd name="connsiteY2" fmla="*/ 1202883 h 1419319"/>
              <a:gd name="connsiteX3" fmla="*/ 959537 w 1097794"/>
              <a:gd name="connsiteY3" fmla="*/ 1221496 h 1419319"/>
              <a:gd name="connsiteX4" fmla="*/ 408764 w 1097794"/>
              <a:gd name="connsiteY4" fmla="*/ 1221496 h 1419319"/>
              <a:gd name="connsiteX5" fmla="*/ 390157 w 1097794"/>
              <a:gd name="connsiteY5" fmla="*/ 1202883 h 1419319"/>
              <a:gd name="connsiteX6" fmla="*/ 408764 w 1097794"/>
              <a:gd name="connsiteY6" fmla="*/ 1184269 h 1419319"/>
              <a:gd name="connsiteX7" fmla="*/ 151654 w 1097794"/>
              <a:gd name="connsiteY7" fmla="*/ 1144898 h 1419319"/>
              <a:gd name="connsiteX8" fmla="*/ 151654 w 1097794"/>
              <a:gd name="connsiteY8" fmla="*/ 1266349 h 1419319"/>
              <a:gd name="connsiteX9" fmla="*/ 314185 w 1097794"/>
              <a:gd name="connsiteY9" fmla="*/ 1266349 h 1419319"/>
              <a:gd name="connsiteX10" fmla="*/ 314185 w 1097794"/>
              <a:gd name="connsiteY10" fmla="*/ 1144898 h 1419319"/>
              <a:gd name="connsiteX11" fmla="*/ 134151 w 1097794"/>
              <a:gd name="connsiteY11" fmla="*/ 1107336 h 1419319"/>
              <a:gd name="connsiteX12" fmla="*/ 331688 w 1097794"/>
              <a:gd name="connsiteY12" fmla="*/ 1107336 h 1419319"/>
              <a:gd name="connsiteX13" fmla="*/ 350442 w 1097794"/>
              <a:gd name="connsiteY13" fmla="*/ 1126117 h 1419319"/>
              <a:gd name="connsiteX14" fmla="*/ 350442 w 1097794"/>
              <a:gd name="connsiteY14" fmla="*/ 1285130 h 1419319"/>
              <a:gd name="connsiteX15" fmla="*/ 331688 w 1097794"/>
              <a:gd name="connsiteY15" fmla="*/ 1303911 h 1419319"/>
              <a:gd name="connsiteX16" fmla="*/ 134151 w 1097794"/>
              <a:gd name="connsiteY16" fmla="*/ 1303911 h 1419319"/>
              <a:gd name="connsiteX17" fmla="*/ 115397 w 1097794"/>
              <a:gd name="connsiteY17" fmla="*/ 1285130 h 1419319"/>
              <a:gd name="connsiteX18" fmla="*/ 115397 w 1097794"/>
              <a:gd name="connsiteY18" fmla="*/ 1126117 h 1419319"/>
              <a:gd name="connsiteX19" fmla="*/ 134151 w 1097794"/>
              <a:gd name="connsiteY19" fmla="*/ 1107336 h 1419319"/>
              <a:gd name="connsiteX20" fmla="*/ 648063 w 1097794"/>
              <a:gd name="connsiteY20" fmla="*/ 855688 h 1419319"/>
              <a:gd name="connsiteX21" fmla="*/ 604563 w 1097794"/>
              <a:gd name="connsiteY21" fmla="*/ 991158 h 1419319"/>
              <a:gd name="connsiteX22" fmla="*/ 747490 w 1097794"/>
              <a:gd name="connsiteY22" fmla="*/ 917830 h 1419319"/>
              <a:gd name="connsiteX23" fmla="*/ 648063 w 1097794"/>
              <a:gd name="connsiteY23" fmla="*/ 855688 h 1419319"/>
              <a:gd name="connsiteX24" fmla="*/ 444237 w 1097794"/>
              <a:gd name="connsiteY24" fmla="*/ 855688 h 1419319"/>
              <a:gd name="connsiteX25" fmla="*/ 344809 w 1097794"/>
              <a:gd name="connsiteY25" fmla="*/ 917830 h 1419319"/>
              <a:gd name="connsiteX26" fmla="*/ 487736 w 1097794"/>
              <a:gd name="connsiteY26" fmla="*/ 991158 h 1419319"/>
              <a:gd name="connsiteX27" fmla="*/ 444237 w 1097794"/>
              <a:gd name="connsiteY27" fmla="*/ 855688 h 1419319"/>
              <a:gd name="connsiteX28" fmla="*/ 546150 w 1097794"/>
              <a:gd name="connsiteY28" fmla="*/ 838288 h 1419319"/>
              <a:gd name="connsiteX29" fmla="*/ 479036 w 1097794"/>
              <a:gd name="connsiteY29" fmla="*/ 845745 h 1419319"/>
              <a:gd name="connsiteX30" fmla="*/ 546150 w 1097794"/>
              <a:gd name="connsiteY30" fmla="*/ 997372 h 1419319"/>
              <a:gd name="connsiteX31" fmla="*/ 612020 w 1097794"/>
              <a:gd name="connsiteY31" fmla="*/ 845745 h 1419319"/>
              <a:gd name="connsiteX32" fmla="*/ 546150 w 1097794"/>
              <a:gd name="connsiteY32" fmla="*/ 838288 h 1419319"/>
              <a:gd name="connsiteX33" fmla="*/ 659248 w 1097794"/>
              <a:gd name="connsiteY33" fmla="*/ 720218 h 1419319"/>
              <a:gd name="connsiteX34" fmla="*/ 653034 w 1097794"/>
              <a:gd name="connsiteY34" fmla="*/ 818403 h 1419319"/>
              <a:gd name="connsiteX35" fmla="*/ 772347 w 1097794"/>
              <a:gd name="connsiteY35" fmla="*/ 890487 h 1419319"/>
              <a:gd name="connsiteX36" fmla="*/ 839460 w 1097794"/>
              <a:gd name="connsiteY36" fmla="*/ 720218 h 1419319"/>
              <a:gd name="connsiteX37" fmla="*/ 469093 w 1097794"/>
              <a:gd name="connsiteY37" fmla="*/ 720218 h 1419319"/>
              <a:gd name="connsiteX38" fmla="*/ 475308 w 1097794"/>
              <a:gd name="connsiteY38" fmla="*/ 808460 h 1419319"/>
              <a:gd name="connsiteX39" fmla="*/ 546150 w 1097794"/>
              <a:gd name="connsiteY39" fmla="*/ 801003 h 1419319"/>
              <a:gd name="connsiteX40" fmla="*/ 616992 w 1097794"/>
              <a:gd name="connsiteY40" fmla="*/ 808460 h 1419319"/>
              <a:gd name="connsiteX41" fmla="*/ 621963 w 1097794"/>
              <a:gd name="connsiteY41" fmla="*/ 720218 h 1419319"/>
              <a:gd name="connsiteX42" fmla="*/ 251596 w 1097794"/>
              <a:gd name="connsiteY42" fmla="*/ 720218 h 1419319"/>
              <a:gd name="connsiteX43" fmla="*/ 318710 w 1097794"/>
              <a:gd name="connsiteY43" fmla="*/ 890487 h 1419319"/>
              <a:gd name="connsiteX44" fmla="*/ 439265 w 1097794"/>
              <a:gd name="connsiteY44" fmla="*/ 818403 h 1419319"/>
              <a:gd name="connsiteX45" fmla="*/ 433051 w 1097794"/>
              <a:gd name="connsiteY45" fmla="*/ 720218 h 1419319"/>
              <a:gd name="connsiteX46" fmla="*/ 475308 w 1097794"/>
              <a:gd name="connsiteY46" fmla="*/ 595934 h 1419319"/>
              <a:gd name="connsiteX47" fmla="*/ 469093 w 1097794"/>
              <a:gd name="connsiteY47" fmla="*/ 684176 h 1419319"/>
              <a:gd name="connsiteX48" fmla="*/ 621963 w 1097794"/>
              <a:gd name="connsiteY48" fmla="*/ 684176 h 1419319"/>
              <a:gd name="connsiteX49" fmla="*/ 616992 w 1097794"/>
              <a:gd name="connsiteY49" fmla="*/ 595934 h 1419319"/>
              <a:gd name="connsiteX50" fmla="*/ 546150 w 1097794"/>
              <a:gd name="connsiteY50" fmla="*/ 603391 h 1419319"/>
              <a:gd name="connsiteX51" fmla="*/ 475308 w 1097794"/>
              <a:gd name="connsiteY51" fmla="*/ 595934 h 1419319"/>
              <a:gd name="connsiteX52" fmla="*/ 772347 w 1097794"/>
              <a:gd name="connsiteY52" fmla="*/ 513906 h 1419319"/>
              <a:gd name="connsiteX53" fmla="*/ 653034 w 1097794"/>
              <a:gd name="connsiteY53" fmla="*/ 585991 h 1419319"/>
              <a:gd name="connsiteX54" fmla="*/ 659248 w 1097794"/>
              <a:gd name="connsiteY54" fmla="*/ 684176 h 1419319"/>
              <a:gd name="connsiteX55" fmla="*/ 839460 w 1097794"/>
              <a:gd name="connsiteY55" fmla="*/ 684176 h 1419319"/>
              <a:gd name="connsiteX56" fmla="*/ 772347 w 1097794"/>
              <a:gd name="connsiteY56" fmla="*/ 513906 h 1419319"/>
              <a:gd name="connsiteX57" fmla="*/ 318710 w 1097794"/>
              <a:gd name="connsiteY57" fmla="*/ 513906 h 1419319"/>
              <a:gd name="connsiteX58" fmla="*/ 251596 w 1097794"/>
              <a:gd name="connsiteY58" fmla="*/ 684176 h 1419319"/>
              <a:gd name="connsiteX59" fmla="*/ 433051 w 1097794"/>
              <a:gd name="connsiteY59" fmla="*/ 684176 h 1419319"/>
              <a:gd name="connsiteX60" fmla="*/ 439265 w 1097794"/>
              <a:gd name="connsiteY60" fmla="*/ 585991 h 1419319"/>
              <a:gd name="connsiteX61" fmla="*/ 318710 w 1097794"/>
              <a:gd name="connsiteY61" fmla="*/ 513906 h 1419319"/>
              <a:gd name="connsiteX62" fmla="*/ 604563 w 1097794"/>
              <a:gd name="connsiteY62" fmla="*/ 413236 h 1419319"/>
              <a:gd name="connsiteX63" fmla="*/ 648063 w 1097794"/>
              <a:gd name="connsiteY63" fmla="*/ 548706 h 1419319"/>
              <a:gd name="connsiteX64" fmla="*/ 747490 w 1097794"/>
              <a:gd name="connsiteY64" fmla="*/ 487807 h 1419319"/>
              <a:gd name="connsiteX65" fmla="*/ 604563 w 1097794"/>
              <a:gd name="connsiteY65" fmla="*/ 413236 h 1419319"/>
              <a:gd name="connsiteX66" fmla="*/ 487736 w 1097794"/>
              <a:gd name="connsiteY66" fmla="*/ 413236 h 1419319"/>
              <a:gd name="connsiteX67" fmla="*/ 344809 w 1097794"/>
              <a:gd name="connsiteY67" fmla="*/ 487807 h 1419319"/>
              <a:gd name="connsiteX68" fmla="*/ 444237 w 1097794"/>
              <a:gd name="connsiteY68" fmla="*/ 548706 h 1419319"/>
              <a:gd name="connsiteX69" fmla="*/ 487736 w 1097794"/>
              <a:gd name="connsiteY69" fmla="*/ 413236 h 1419319"/>
              <a:gd name="connsiteX70" fmla="*/ 546150 w 1097794"/>
              <a:gd name="connsiteY70" fmla="*/ 407022 h 1419319"/>
              <a:gd name="connsiteX71" fmla="*/ 479036 w 1097794"/>
              <a:gd name="connsiteY71" fmla="*/ 558649 h 1419319"/>
              <a:gd name="connsiteX72" fmla="*/ 546150 w 1097794"/>
              <a:gd name="connsiteY72" fmla="*/ 566106 h 1419319"/>
              <a:gd name="connsiteX73" fmla="*/ 612020 w 1097794"/>
              <a:gd name="connsiteY73" fmla="*/ 558649 h 1419319"/>
              <a:gd name="connsiteX74" fmla="*/ 546150 w 1097794"/>
              <a:gd name="connsiteY74" fmla="*/ 407022 h 1419319"/>
              <a:gd name="connsiteX75" fmla="*/ 546150 w 1097794"/>
              <a:gd name="connsiteY75" fmla="*/ 370980 h 1419319"/>
              <a:gd name="connsiteX76" fmla="*/ 784775 w 1097794"/>
              <a:gd name="connsiteY76" fmla="*/ 474136 h 1419319"/>
              <a:gd name="connsiteX77" fmla="*/ 786018 w 1097794"/>
              <a:gd name="connsiteY77" fmla="*/ 474136 h 1419319"/>
              <a:gd name="connsiteX78" fmla="*/ 786018 w 1097794"/>
              <a:gd name="connsiteY78" fmla="*/ 475378 h 1419319"/>
              <a:gd name="connsiteX79" fmla="*/ 877988 w 1097794"/>
              <a:gd name="connsiteY79" fmla="*/ 702818 h 1419319"/>
              <a:gd name="connsiteX80" fmla="*/ 786018 w 1097794"/>
              <a:gd name="connsiteY80" fmla="*/ 930258 h 1419319"/>
              <a:gd name="connsiteX81" fmla="*/ 786018 w 1097794"/>
              <a:gd name="connsiteY81" fmla="*/ 931501 h 1419319"/>
              <a:gd name="connsiteX82" fmla="*/ 546150 w 1097794"/>
              <a:gd name="connsiteY82" fmla="*/ 1034657 h 1419319"/>
              <a:gd name="connsiteX83" fmla="*/ 306281 w 1097794"/>
              <a:gd name="connsiteY83" fmla="*/ 931501 h 1419319"/>
              <a:gd name="connsiteX84" fmla="*/ 305038 w 1097794"/>
              <a:gd name="connsiteY84" fmla="*/ 931501 h 1419319"/>
              <a:gd name="connsiteX85" fmla="*/ 305038 w 1097794"/>
              <a:gd name="connsiteY85" fmla="*/ 930258 h 1419319"/>
              <a:gd name="connsiteX86" fmla="*/ 214311 w 1097794"/>
              <a:gd name="connsiteY86" fmla="*/ 702818 h 1419319"/>
              <a:gd name="connsiteX87" fmla="*/ 305038 w 1097794"/>
              <a:gd name="connsiteY87" fmla="*/ 474136 h 1419319"/>
              <a:gd name="connsiteX88" fmla="*/ 306281 w 1097794"/>
              <a:gd name="connsiteY88" fmla="*/ 474136 h 1419319"/>
              <a:gd name="connsiteX89" fmla="*/ 546150 w 1097794"/>
              <a:gd name="connsiteY89" fmla="*/ 370980 h 1419319"/>
              <a:gd name="connsiteX90" fmla="*/ 37340 w 1097794"/>
              <a:gd name="connsiteY90" fmla="*/ 191557 h 1419319"/>
              <a:gd name="connsiteX91" fmla="*/ 37340 w 1097794"/>
              <a:gd name="connsiteY91" fmla="*/ 1381963 h 1419319"/>
              <a:gd name="connsiteX92" fmla="*/ 965860 w 1097794"/>
              <a:gd name="connsiteY92" fmla="*/ 1381963 h 1419319"/>
              <a:gd name="connsiteX93" fmla="*/ 1060454 w 1097794"/>
              <a:gd name="connsiteY93" fmla="*/ 1287328 h 1419319"/>
              <a:gd name="connsiteX94" fmla="*/ 1060454 w 1097794"/>
              <a:gd name="connsiteY94" fmla="*/ 286192 h 1419319"/>
              <a:gd name="connsiteX95" fmla="*/ 965860 w 1097794"/>
              <a:gd name="connsiteY95" fmla="*/ 191557 h 1419319"/>
              <a:gd name="connsiteX96" fmla="*/ 887446 w 1097794"/>
              <a:gd name="connsiteY96" fmla="*/ 38398 h 1419319"/>
              <a:gd name="connsiteX97" fmla="*/ 229018 w 1097794"/>
              <a:gd name="connsiteY97" fmla="*/ 154201 h 1419319"/>
              <a:gd name="connsiteX98" fmla="*/ 947190 w 1097794"/>
              <a:gd name="connsiteY98" fmla="*/ 154201 h 1419319"/>
              <a:gd name="connsiteX99" fmla="*/ 948435 w 1097794"/>
              <a:gd name="connsiteY99" fmla="*/ 89451 h 1419319"/>
              <a:gd name="connsiteX100" fmla="*/ 929765 w 1097794"/>
              <a:gd name="connsiteY100" fmla="*/ 49605 h 1419319"/>
              <a:gd name="connsiteX101" fmla="*/ 887446 w 1097794"/>
              <a:gd name="connsiteY101" fmla="*/ 38398 h 1419319"/>
              <a:gd name="connsiteX102" fmla="*/ 881223 w 1097794"/>
              <a:gd name="connsiteY102" fmla="*/ 1042 h 1419319"/>
              <a:gd name="connsiteX103" fmla="*/ 953413 w 1097794"/>
              <a:gd name="connsiteY103" fmla="*/ 20965 h 1419319"/>
              <a:gd name="connsiteX104" fmla="*/ 984530 w 1097794"/>
              <a:gd name="connsiteY104" fmla="*/ 89451 h 1419319"/>
              <a:gd name="connsiteX105" fmla="*/ 984530 w 1097794"/>
              <a:gd name="connsiteY105" fmla="*/ 155446 h 1419319"/>
              <a:gd name="connsiteX106" fmla="*/ 1097794 w 1097794"/>
              <a:gd name="connsiteY106" fmla="*/ 286192 h 1419319"/>
              <a:gd name="connsiteX107" fmla="*/ 1097794 w 1097794"/>
              <a:gd name="connsiteY107" fmla="*/ 1287328 h 1419319"/>
              <a:gd name="connsiteX108" fmla="*/ 965860 w 1097794"/>
              <a:gd name="connsiteY108" fmla="*/ 1419319 h 1419319"/>
              <a:gd name="connsiteX109" fmla="*/ 18670 w 1097794"/>
              <a:gd name="connsiteY109" fmla="*/ 1419319 h 1419319"/>
              <a:gd name="connsiteX110" fmla="*/ 0 w 1097794"/>
              <a:gd name="connsiteY110" fmla="*/ 1401886 h 1419319"/>
              <a:gd name="connsiteX111" fmla="*/ 0 w 1097794"/>
              <a:gd name="connsiteY111" fmla="*/ 172879 h 1419319"/>
              <a:gd name="connsiteX112" fmla="*/ 0 w 1097794"/>
              <a:gd name="connsiteY112" fmla="*/ 171634 h 1419319"/>
              <a:gd name="connsiteX113" fmla="*/ 0 w 1097794"/>
              <a:gd name="connsiteY113" fmla="*/ 170389 h 1419319"/>
              <a:gd name="connsiteX114" fmla="*/ 0 w 1097794"/>
              <a:gd name="connsiteY114" fmla="*/ 167898 h 1419319"/>
              <a:gd name="connsiteX115" fmla="*/ 1245 w 1097794"/>
              <a:gd name="connsiteY115" fmla="*/ 166653 h 1419319"/>
              <a:gd name="connsiteX116" fmla="*/ 1245 w 1097794"/>
              <a:gd name="connsiteY116" fmla="*/ 165408 h 1419319"/>
              <a:gd name="connsiteX117" fmla="*/ 1245 w 1097794"/>
              <a:gd name="connsiteY117" fmla="*/ 164163 h 1419319"/>
              <a:gd name="connsiteX118" fmla="*/ 3734 w 1097794"/>
              <a:gd name="connsiteY118" fmla="*/ 161672 h 1419319"/>
              <a:gd name="connsiteX119" fmla="*/ 3734 w 1097794"/>
              <a:gd name="connsiteY119" fmla="*/ 160427 h 1419319"/>
              <a:gd name="connsiteX120" fmla="*/ 6223 w 1097794"/>
              <a:gd name="connsiteY120" fmla="*/ 159182 h 1419319"/>
              <a:gd name="connsiteX121" fmla="*/ 6223 w 1097794"/>
              <a:gd name="connsiteY121" fmla="*/ 157937 h 1419319"/>
              <a:gd name="connsiteX122" fmla="*/ 7468 w 1097794"/>
              <a:gd name="connsiteY122" fmla="*/ 156692 h 1419319"/>
              <a:gd name="connsiteX123" fmla="*/ 8713 w 1097794"/>
              <a:gd name="connsiteY123" fmla="*/ 156692 h 1419319"/>
              <a:gd name="connsiteX124" fmla="*/ 12447 w 1097794"/>
              <a:gd name="connsiteY124" fmla="*/ 155446 h 1419319"/>
              <a:gd name="connsiteX125" fmla="*/ 12447 w 1097794"/>
              <a:gd name="connsiteY125" fmla="*/ 154201 h 1419319"/>
              <a:gd name="connsiteX126" fmla="*/ 14936 w 1097794"/>
              <a:gd name="connsiteY126" fmla="*/ 154201 h 1419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097794" h="1419319">
                <a:moveTo>
                  <a:pt x="408764" y="1184269"/>
                </a:moveTo>
                <a:lnTo>
                  <a:pt x="959537" y="1184269"/>
                </a:lnTo>
                <a:cubicBezTo>
                  <a:pt x="969461" y="1184269"/>
                  <a:pt x="976904" y="1192956"/>
                  <a:pt x="976904" y="1202883"/>
                </a:cubicBezTo>
                <a:cubicBezTo>
                  <a:pt x="976904" y="1214051"/>
                  <a:pt x="969461" y="1221496"/>
                  <a:pt x="959537" y="1221496"/>
                </a:cubicBezTo>
                <a:lnTo>
                  <a:pt x="408764" y="1221496"/>
                </a:lnTo>
                <a:cubicBezTo>
                  <a:pt x="397600" y="1221496"/>
                  <a:pt x="390157" y="1214051"/>
                  <a:pt x="390157" y="1202883"/>
                </a:cubicBezTo>
                <a:cubicBezTo>
                  <a:pt x="390157" y="1192956"/>
                  <a:pt x="397600" y="1184269"/>
                  <a:pt x="408764" y="1184269"/>
                </a:cubicBezTo>
                <a:close/>
                <a:moveTo>
                  <a:pt x="151654" y="1144898"/>
                </a:moveTo>
                <a:lnTo>
                  <a:pt x="151654" y="1266349"/>
                </a:lnTo>
                <a:lnTo>
                  <a:pt x="314185" y="1266349"/>
                </a:lnTo>
                <a:lnTo>
                  <a:pt x="314185" y="1144898"/>
                </a:lnTo>
                <a:close/>
                <a:moveTo>
                  <a:pt x="134151" y="1107336"/>
                </a:moveTo>
                <a:lnTo>
                  <a:pt x="331688" y="1107336"/>
                </a:lnTo>
                <a:cubicBezTo>
                  <a:pt x="341690" y="1107336"/>
                  <a:pt x="350442" y="1116101"/>
                  <a:pt x="350442" y="1126117"/>
                </a:cubicBezTo>
                <a:lnTo>
                  <a:pt x="350442" y="1285130"/>
                </a:lnTo>
                <a:cubicBezTo>
                  <a:pt x="350442" y="1295147"/>
                  <a:pt x="341690" y="1303911"/>
                  <a:pt x="331688" y="1303911"/>
                </a:cubicBezTo>
                <a:lnTo>
                  <a:pt x="134151" y="1303911"/>
                </a:lnTo>
                <a:cubicBezTo>
                  <a:pt x="122898" y="1303911"/>
                  <a:pt x="115397" y="1295147"/>
                  <a:pt x="115397" y="1285130"/>
                </a:cubicBezTo>
                <a:lnTo>
                  <a:pt x="115397" y="1126117"/>
                </a:lnTo>
                <a:cubicBezTo>
                  <a:pt x="115397" y="1116101"/>
                  <a:pt x="122898" y="1107336"/>
                  <a:pt x="134151" y="1107336"/>
                </a:cubicBezTo>
                <a:close/>
                <a:moveTo>
                  <a:pt x="648063" y="855688"/>
                </a:moveTo>
                <a:cubicBezTo>
                  <a:pt x="638120" y="911616"/>
                  <a:pt x="624449" y="958844"/>
                  <a:pt x="604563" y="991158"/>
                </a:cubicBezTo>
                <a:cubicBezTo>
                  <a:pt x="659248" y="979972"/>
                  <a:pt x="708962" y="953872"/>
                  <a:pt x="747490" y="917830"/>
                </a:cubicBezTo>
                <a:cubicBezTo>
                  <a:pt x="717662" y="890487"/>
                  <a:pt x="684105" y="869359"/>
                  <a:pt x="648063" y="855688"/>
                </a:cubicBezTo>
                <a:close/>
                <a:moveTo>
                  <a:pt x="444237" y="855688"/>
                </a:moveTo>
                <a:cubicBezTo>
                  <a:pt x="406951" y="869359"/>
                  <a:pt x="374638" y="890487"/>
                  <a:pt x="344809" y="917830"/>
                </a:cubicBezTo>
                <a:cubicBezTo>
                  <a:pt x="383337" y="953872"/>
                  <a:pt x="433051" y="979972"/>
                  <a:pt x="487736" y="991158"/>
                </a:cubicBezTo>
                <a:cubicBezTo>
                  <a:pt x="467851" y="958844"/>
                  <a:pt x="454179" y="911616"/>
                  <a:pt x="444237" y="855688"/>
                </a:cubicBezTo>
                <a:close/>
                <a:moveTo>
                  <a:pt x="546150" y="838288"/>
                </a:moveTo>
                <a:cubicBezTo>
                  <a:pt x="523778" y="838288"/>
                  <a:pt x="501407" y="840774"/>
                  <a:pt x="479036" y="845745"/>
                </a:cubicBezTo>
                <a:cubicBezTo>
                  <a:pt x="496436" y="945172"/>
                  <a:pt x="526264" y="997372"/>
                  <a:pt x="546150" y="997372"/>
                </a:cubicBezTo>
                <a:cubicBezTo>
                  <a:pt x="564792" y="997372"/>
                  <a:pt x="595863" y="945172"/>
                  <a:pt x="612020" y="845745"/>
                </a:cubicBezTo>
                <a:cubicBezTo>
                  <a:pt x="590892" y="840774"/>
                  <a:pt x="568521" y="838288"/>
                  <a:pt x="546150" y="838288"/>
                </a:cubicBezTo>
                <a:close/>
                <a:moveTo>
                  <a:pt x="659248" y="720218"/>
                </a:moveTo>
                <a:cubicBezTo>
                  <a:pt x="659248" y="753775"/>
                  <a:pt x="656762" y="787332"/>
                  <a:pt x="653034" y="818403"/>
                </a:cubicBezTo>
                <a:cubicBezTo>
                  <a:pt x="696533" y="833317"/>
                  <a:pt x="737547" y="858173"/>
                  <a:pt x="772347" y="890487"/>
                </a:cubicBezTo>
                <a:cubicBezTo>
                  <a:pt x="810875" y="844502"/>
                  <a:pt x="835732" y="784846"/>
                  <a:pt x="839460" y="720218"/>
                </a:cubicBezTo>
                <a:close/>
                <a:moveTo>
                  <a:pt x="469093" y="720218"/>
                </a:moveTo>
                <a:cubicBezTo>
                  <a:pt x="470336" y="753775"/>
                  <a:pt x="471579" y="782360"/>
                  <a:pt x="475308" y="808460"/>
                </a:cubicBezTo>
                <a:cubicBezTo>
                  <a:pt x="497679" y="803488"/>
                  <a:pt x="521293" y="801003"/>
                  <a:pt x="546150" y="801003"/>
                </a:cubicBezTo>
                <a:cubicBezTo>
                  <a:pt x="569764" y="801003"/>
                  <a:pt x="593378" y="803488"/>
                  <a:pt x="616992" y="808460"/>
                </a:cubicBezTo>
                <a:cubicBezTo>
                  <a:pt x="619477" y="782360"/>
                  <a:pt x="621963" y="753775"/>
                  <a:pt x="621963" y="720218"/>
                </a:cubicBezTo>
                <a:close/>
                <a:moveTo>
                  <a:pt x="251596" y="720218"/>
                </a:moveTo>
                <a:cubicBezTo>
                  <a:pt x="256568" y="784846"/>
                  <a:pt x="280182" y="844502"/>
                  <a:pt x="318710" y="890487"/>
                </a:cubicBezTo>
                <a:cubicBezTo>
                  <a:pt x="354752" y="858173"/>
                  <a:pt x="395766" y="833317"/>
                  <a:pt x="439265" y="818403"/>
                </a:cubicBezTo>
                <a:cubicBezTo>
                  <a:pt x="435537" y="787332"/>
                  <a:pt x="433051" y="753775"/>
                  <a:pt x="433051" y="720218"/>
                </a:cubicBezTo>
                <a:close/>
                <a:moveTo>
                  <a:pt x="475308" y="595934"/>
                </a:moveTo>
                <a:cubicBezTo>
                  <a:pt x="471579" y="622034"/>
                  <a:pt x="470336" y="651862"/>
                  <a:pt x="469093" y="684176"/>
                </a:cubicBezTo>
                <a:lnTo>
                  <a:pt x="621963" y="684176"/>
                </a:lnTo>
                <a:cubicBezTo>
                  <a:pt x="621963" y="651862"/>
                  <a:pt x="619477" y="622034"/>
                  <a:pt x="616992" y="595934"/>
                </a:cubicBezTo>
                <a:cubicBezTo>
                  <a:pt x="593378" y="600905"/>
                  <a:pt x="569764" y="603391"/>
                  <a:pt x="546150" y="603391"/>
                </a:cubicBezTo>
                <a:cubicBezTo>
                  <a:pt x="521293" y="603391"/>
                  <a:pt x="497679" y="600905"/>
                  <a:pt x="475308" y="595934"/>
                </a:cubicBezTo>
                <a:close/>
                <a:moveTo>
                  <a:pt x="772347" y="513906"/>
                </a:moveTo>
                <a:cubicBezTo>
                  <a:pt x="737547" y="546220"/>
                  <a:pt x="696533" y="571077"/>
                  <a:pt x="653034" y="585991"/>
                </a:cubicBezTo>
                <a:cubicBezTo>
                  <a:pt x="656762" y="617062"/>
                  <a:pt x="659248" y="650619"/>
                  <a:pt x="659248" y="684176"/>
                </a:cubicBezTo>
                <a:lnTo>
                  <a:pt x="839460" y="684176"/>
                </a:lnTo>
                <a:cubicBezTo>
                  <a:pt x="835732" y="619548"/>
                  <a:pt x="810875" y="561134"/>
                  <a:pt x="772347" y="513906"/>
                </a:cubicBezTo>
                <a:close/>
                <a:moveTo>
                  <a:pt x="318710" y="513906"/>
                </a:moveTo>
                <a:cubicBezTo>
                  <a:pt x="280182" y="561134"/>
                  <a:pt x="256568" y="619548"/>
                  <a:pt x="251596" y="684176"/>
                </a:cubicBezTo>
                <a:lnTo>
                  <a:pt x="433051" y="684176"/>
                </a:lnTo>
                <a:cubicBezTo>
                  <a:pt x="433051" y="650619"/>
                  <a:pt x="435537" y="617062"/>
                  <a:pt x="439265" y="585991"/>
                </a:cubicBezTo>
                <a:cubicBezTo>
                  <a:pt x="395766" y="571077"/>
                  <a:pt x="354752" y="546220"/>
                  <a:pt x="318710" y="513906"/>
                </a:cubicBezTo>
                <a:close/>
                <a:moveTo>
                  <a:pt x="604563" y="413236"/>
                </a:moveTo>
                <a:cubicBezTo>
                  <a:pt x="624449" y="445550"/>
                  <a:pt x="638120" y="494021"/>
                  <a:pt x="648063" y="548706"/>
                </a:cubicBezTo>
                <a:cubicBezTo>
                  <a:pt x="684105" y="535035"/>
                  <a:pt x="717662" y="515149"/>
                  <a:pt x="747490" y="487807"/>
                </a:cubicBezTo>
                <a:cubicBezTo>
                  <a:pt x="708962" y="450522"/>
                  <a:pt x="659248" y="424422"/>
                  <a:pt x="604563" y="413236"/>
                </a:cubicBezTo>
                <a:close/>
                <a:moveTo>
                  <a:pt x="487736" y="413236"/>
                </a:moveTo>
                <a:cubicBezTo>
                  <a:pt x="433051" y="424422"/>
                  <a:pt x="383337" y="450522"/>
                  <a:pt x="344809" y="487807"/>
                </a:cubicBezTo>
                <a:cubicBezTo>
                  <a:pt x="374638" y="515149"/>
                  <a:pt x="406951" y="535035"/>
                  <a:pt x="444237" y="548706"/>
                </a:cubicBezTo>
                <a:cubicBezTo>
                  <a:pt x="454179" y="494021"/>
                  <a:pt x="467851" y="445550"/>
                  <a:pt x="487736" y="413236"/>
                </a:cubicBezTo>
                <a:close/>
                <a:moveTo>
                  <a:pt x="546150" y="407022"/>
                </a:moveTo>
                <a:cubicBezTo>
                  <a:pt x="526264" y="407022"/>
                  <a:pt x="496436" y="459221"/>
                  <a:pt x="479036" y="558649"/>
                </a:cubicBezTo>
                <a:cubicBezTo>
                  <a:pt x="501407" y="563620"/>
                  <a:pt x="523778" y="566106"/>
                  <a:pt x="546150" y="566106"/>
                </a:cubicBezTo>
                <a:cubicBezTo>
                  <a:pt x="568521" y="566106"/>
                  <a:pt x="590892" y="563620"/>
                  <a:pt x="612020" y="558649"/>
                </a:cubicBezTo>
                <a:cubicBezTo>
                  <a:pt x="595863" y="459221"/>
                  <a:pt x="564792" y="407022"/>
                  <a:pt x="546150" y="407022"/>
                </a:cubicBezTo>
                <a:close/>
                <a:moveTo>
                  <a:pt x="546150" y="370980"/>
                </a:moveTo>
                <a:cubicBezTo>
                  <a:pt x="640606" y="370980"/>
                  <a:pt x="725119" y="409508"/>
                  <a:pt x="784775" y="474136"/>
                </a:cubicBezTo>
                <a:cubicBezTo>
                  <a:pt x="786018" y="474136"/>
                  <a:pt x="786018" y="474136"/>
                  <a:pt x="786018" y="474136"/>
                </a:cubicBezTo>
                <a:cubicBezTo>
                  <a:pt x="786018" y="474136"/>
                  <a:pt x="786018" y="474136"/>
                  <a:pt x="786018" y="475378"/>
                </a:cubicBezTo>
                <a:cubicBezTo>
                  <a:pt x="843189" y="535035"/>
                  <a:pt x="877988" y="614577"/>
                  <a:pt x="877988" y="702818"/>
                </a:cubicBezTo>
                <a:cubicBezTo>
                  <a:pt x="877988" y="791060"/>
                  <a:pt x="843189" y="871845"/>
                  <a:pt x="786018" y="930258"/>
                </a:cubicBezTo>
                <a:lnTo>
                  <a:pt x="786018" y="931501"/>
                </a:lnTo>
                <a:cubicBezTo>
                  <a:pt x="725119" y="994886"/>
                  <a:pt x="640606" y="1034657"/>
                  <a:pt x="546150" y="1034657"/>
                </a:cubicBezTo>
                <a:cubicBezTo>
                  <a:pt x="451694" y="1034657"/>
                  <a:pt x="367180" y="994886"/>
                  <a:pt x="306281" y="931501"/>
                </a:cubicBezTo>
                <a:cubicBezTo>
                  <a:pt x="306281" y="931501"/>
                  <a:pt x="306281" y="931501"/>
                  <a:pt x="305038" y="931501"/>
                </a:cubicBezTo>
                <a:lnTo>
                  <a:pt x="305038" y="930258"/>
                </a:lnTo>
                <a:cubicBezTo>
                  <a:pt x="247868" y="871845"/>
                  <a:pt x="214311" y="791060"/>
                  <a:pt x="214311" y="702818"/>
                </a:cubicBezTo>
                <a:cubicBezTo>
                  <a:pt x="214311" y="614577"/>
                  <a:pt x="247868" y="535035"/>
                  <a:pt x="305038" y="474136"/>
                </a:cubicBezTo>
                <a:cubicBezTo>
                  <a:pt x="306281" y="474136"/>
                  <a:pt x="306281" y="474136"/>
                  <a:pt x="306281" y="474136"/>
                </a:cubicBezTo>
                <a:cubicBezTo>
                  <a:pt x="367180" y="410751"/>
                  <a:pt x="451694" y="370980"/>
                  <a:pt x="546150" y="370980"/>
                </a:cubicBezTo>
                <a:close/>
                <a:moveTo>
                  <a:pt x="37340" y="191557"/>
                </a:moveTo>
                <a:lnTo>
                  <a:pt x="37340" y="1381963"/>
                </a:lnTo>
                <a:lnTo>
                  <a:pt x="965860" y="1381963"/>
                </a:lnTo>
                <a:cubicBezTo>
                  <a:pt x="1018136" y="1381963"/>
                  <a:pt x="1060454" y="1339627"/>
                  <a:pt x="1060454" y="1287328"/>
                </a:cubicBezTo>
                <a:lnTo>
                  <a:pt x="1060454" y="286192"/>
                </a:lnTo>
                <a:cubicBezTo>
                  <a:pt x="1060454" y="233894"/>
                  <a:pt x="1018136" y="191557"/>
                  <a:pt x="965860" y="191557"/>
                </a:cubicBezTo>
                <a:close/>
                <a:moveTo>
                  <a:pt x="887446" y="38398"/>
                </a:moveTo>
                <a:lnTo>
                  <a:pt x="229018" y="154201"/>
                </a:lnTo>
                <a:lnTo>
                  <a:pt x="947190" y="154201"/>
                </a:lnTo>
                <a:lnTo>
                  <a:pt x="948435" y="89451"/>
                </a:lnTo>
                <a:cubicBezTo>
                  <a:pt x="948435" y="73264"/>
                  <a:pt x="940967" y="59566"/>
                  <a:pt x="929765" y="49605"/>
                </a:cubicBezTo>
                <a:cubicBezTo>
                  <a:pt x="918563" y="39643"/>
                  <a:pt x="902382" y="34663"/>
                  <a:pt x="887446" y="38398"/>
                </a:cubicBezTo>
                <a:close/>
                <a:moveTo>
                  <a:pt x="881223" y="1042"/>
                </a:moveTo>
                <a:cubicBezTo>
                  <a:pt x="907361" y="-2693"/>
                  <a:pt x="933499" y="3533"/>
                  <a:pt x="953413" y="20965"/>
                </a:cubicBezTo>
                <a:cubicBezTo>
                  <a:pt x="973328" y="38398"/>
                  <a:pt x="985774" y="63302"/>
                  <a:pt x="984530" y="89451"/>
                </a:cubicBezTo>
                <a:lnTo>
                  <a:pt x="984530" y="155446"/>
                </a:lnTo>
                <a:cubicBezTo>
                  <a:pt x="1048008" y="164163"/>
                  <a:pt x="1097794" y="218951"/>
                  <a:pt x="1097794" y="286192"/>
                </a:cubicBezTo>
                <a:lnTo>
                  <a:pt x="1097794" y="1287328"/>
                </a:lnTo>
                <a:cubicBezTo>
                  <a:pt x="1097794" y="1359550"/>
                  <a:pt x="1038050" y="1419319"/>
                  <a:pt x="965860" y="1419319"/>
                </a:cubicBezTo>
                <a:lnTo>
                  <a:pt x="18670" y="1419319"/>
                </a:lnTo>
                <a:cubicBezTo>
                  <a:pt x="7468" y="1419319"/>
                  <a:pt x="0" y="1410603"/>
                  <a:pt x="0" y="1401886"/>
                </a:cubicBezTo>
                <a:lnTo>
                  <a:pt x="0" y="172879"/>
                </a:lnTo>
                <a:cubicBezTo>
                  <a:pt x="0" y="171634"/>
                  <a:pt x="0" y="171634"/>
                  <a:pt x="0" y="171634"/>
                </a:cubicBezTo>
                <a:lnTo>
                  <a:pt x="0" y="170389"/>
                </a:lnTo>
                <a:cubicBezTo>
                  <a:pt x="0" y="170389"/>
                  <a:pt x="0" y="169144"/>
                  <a:pt x="0" y="167898"/>
                </a:cubicBezTo>
                <a:cubicBezTo>
                  <a:pt x="0" y="167898"/>
                  <a:pt x="0" y="167898"/>
                  <a:pt x="1245" y="166653"/>
                </a:cubicBezTo>
                <a:cubicBezTo>
                  <a:pt x="1245" y="165408"/>
                  <a:pt x="1245" y="165408"/>
                  <a:pt x="1245" y="165408"/>
                </a:cubicBezTo>
                <a:cubicBezTo>
                  <a:pt x="1245" y="164163"/>
                  <a:pt x="1245" y="164163"/>
                  <a:pt x="1245" y="164163"/>
                </a:cubicBezTo>
                <a:cubicBezTo>
                  <a:pt x="2489" y="162918"/>
                  <a:pt x="2489" y="161672"/>
                  <a:pt x="3734" y="161672"/>
                </a:cubicBezTo>
                <a:cubicBezTo>
                  <a:pt x="3734" y="161672"/>
                  <a:pt x="3734" y="161672"/>
                  <a:pt x="3734" y="160427"/>
                </a:cubicBezTo>
                <a:cubicBezTo>
                  <a:pt x="4979" y="160427"/>
                  <a:pt x="4979" y="160427"/>
                  <a:pt x="6223" y="159182"/>
                </a:cubicBezTo>
                <a:lnTo>
                  <a:pt x="6223" y="157937"/>
                </a:lnTo>
                <a:cubicBezTo>
                  <a:pt x="7468" y="157937"/>
                  <a:pt x="7468" y="157937"/>
                  <a:pt x="7468" y="156692"/>
                </a:cubicBezTo>
                <a:cubicBezTo>
                  <a:pt x="8713" y="156692"/>
                  <a:pt x="8713" y="156692"/>
                  <a:pt x="8713" y="156692"/>
                </a:cubicBezTo>
                <a:cubicBezTo>
                  <a:pt x="9957" y="156692"/>
                  <a:pt x="11202" y="155446"/>
                  <a:pt x="12447" y="155446"/>
                </a:cubicBezTo>
                <a:cubicBezTo>
                  <a:pt x="12447" y="155446"/>
                  <a:pt x="12447" y="155446"/>
                  <a:pt x="12447" y="154201"/>
                </a:cubicBezTo>
                <a:cubicBezTo>
                  <a:pt x="13691" y="154201"/>
                  <a:pt x="13691" y="154201"/>
                  <a:pt x="14936" y="154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84" name="Freeform: Shape 383">
            <a:extLst>
              <a:ext uri="{FF2B5EF4-FFF2-40B4-BE49-F238E27FC236}">
                <a16:creationId xmlns:a16="http://schemas.microsoft.com/office/drawing/2014/main" id="{56B8F442-0618-4C71-8C2E-A79095671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65" y="3003123"/>
            <a:ext cx="536328" cy="696099"/>
          </a:xfrm>
          <a:custGeom>
            <a:avLst/>
            <a:gdLst>
              <a:gd name="connsiteX0" fmla="*/ 771407 w 1072655"/>
              <a:gd name="connsiteY0" fmla="*/ 1177521 h 1392198"/>
              <a:gd name="connsiteX1" fmla="*/ 713994 w 1072655"/>
              <a:gd name="connsiteY1" fmla="*/ 1348514 h 1392198"/>
              <a:gd name="connsiteX2" fmla="*/ 898716 w 1072655"/>
              <a:gd name="connsiteY2" fmla="*/ 1254905 h 1392198"/>
              <a:gd name="connsiteX3" fmla="*/ 771407 w 1072655"/>
              <a:gd name="connsiteY3" fmla="*/ 1177521 h 1392198"/>
              <a:gd name="connsiteX4" fmla="*/ 531768 w 1072655"/>
              <a:gd name="connsiteY4" fmla="*/ 1177521 h 1392198"/>
              <a:gd name="connsiteX5" fmla="*/ 405708 w 1072655"/>
              <a:gd name="connsiteY5" fmla="*/ 1254905 h 1392198"/>
              <a:gd name="connsiteX6" fmla="*/ 590430 w 1072655"/>
              <a:gd name="connsiteY6" fmla="*/ 1348514 h 1392198"/>
              <a:gd name="connsiteX7" fmla="*/ 531768 w 1072655"/>
              <a:gd name="connsiteY7" fmla="*/ 1177521 h 1392198"/>
              <a:gd name="connsiteX8" fmla="*/ 651588 w 1072655"/>
              <a:gd name="connsiteY8" fmla="*/ 1156303 h 1392198"/>
              <a:gd name="connsiteX9" fmla="*/ 569212 w 1072655"/>
              <a:gd name="connsiteY9" fmla="*/ 1166288 h 1392198"/>
              <a:gd name="connsiteX10" fmla="*/ 651588 w 1072655"/>
              <a:gd name="connsiteY10" fmla="*/ 1354754 h 1392198"/>
              <a:gd name="connsiteX11" fmla="*/ 735212 w 1072655"/>
              <a:gd name="connsiteY11" fmla="*/ 1166288 h 1392198"/>
              <a:gd name="connsiteX12" fmla="*/ 651588 w 1072655"/>
              <a:gd name="connsiteY12" fmla="*/ 1156303 h 1392198"/>
              <a:gd name="connsiteX13" fmla="*/ 785137 w 1072655"/>
              <a:gd name="connsiteY13" fmla="*/ 1015266 h 1392198"/>
              <a:gd name="connsiteX14" fmla="*/ 777648 w 1072655"/>
              <a:gd name="connsiteY14" fmla="*/ 1140078 h 1392198"/>
              <a:gd name="connsiteX15" fmla="*/ 924926 w 1072655"/>
              <a:gd name="connsiteY15" fmla="*/ 1228694 h 1392198"/>
              <a:gd name="connsiteX16" fmla="*/ 1009798 w 1072655"/>
              <a:gd name="connsiteY16" fmla="*/ 1015266 h 1392198"/>
              <a:gd name="connsiteX17" fmla="*/ 556731 w 1072655"/>
              <a:gd name="connsiteY17" fmla="*/ 1015266 h 1392198"/>
              <a:gd name="connsiteX18" fmla="*/ 562971 w 1072655"/>
              <a:gd name="connsiteY18" fmla="*/ 1128845 h 1392198"/>
              <a:gd name="connsiteX19" fmla="*/ 651588 w 1072655"/>
              <a:gd name="connsiteY19" fmla="*/ 1118860 h 1392198"/>
              <a:gd name="connsiteX20" fmla="*/ 740204 w 1072655"/>
              <a:gd name="connsiteY20" fmla="*/ 1128845 h 1392198"/>
              <a:gd name="connsiteX21" fmla="*/ 747693 w 1072655"/>
              <a:gd name="connsiteY21" fmla="*/ 1015266 h 1392198"/>
              <a:gd name="connsiteX22" fmla="*/ 294626 w 1072655"/>
              <a:gd name="connsiteY22" fmla="*/ 1015266 h 1392198"/>
              <a:gd name="connsiteX23" fmla="*/ 380746 w 1072655"/>
              <a:gd name="connsiteY23" fmla="*/ 1228694 h 1392198"/>
              <a:gd name="connsiteX24" fmla="*/ 526776 w 1072655"/>
              <a:gd name="connsiteY24" fmla="*/ 1140078 h 1392198"/>
              <a:gd name="connsiteX25" fmla="*/ 519287 w 1072655"/>
              <a:gd name="connsiteY25" fmla="*/ 1015266 h 1392198"/>
              <a:gd name="connsiteX26" fmla="*/ 562971 w 1072655"/>
              <a:gd name="connsiteY26" fmla="*/ 864243 h 1392198"/>
              <a:gd name="connsiteX27" fmla="*/ 556731 w 1072655"/>
              <a:gd name="connsiteY27" fmla="*/ 979070 h 1392198"/>
              <a:gd name="connsiteX28" fmla="*/ 747693 w 1072655"/>
              <a:gd name="connsiteY28" fmla="*/ 979070 h 1392198"/>
              <a:gd name="connsiteX29" fmla="*/ 740204 w 1072655"/>
              <a:gd name="connsiteY29" fmla="*/ 864243 h 1392198"/>
              <a:gd name="connsiteX30" fmla="*/ 651588 w 1072655"/>
              <a:gd name="connsiteY30" fmla="*/ 875476 h 1392198"/>
              <a:gd name="connsiteX31" fmla="*/ 562971 w 1072655"/>
              <a:gd name="connsiteY31" fmla="*/ 864243 h 1392198"/>
              <a:gd name="connsiteX32" fmla="*/ 37625 w 1072655"/>
              <a:gd name="connsiteY32" fmla="*/ 814789 h 1392198"/>
              <a:gd name="connsiteX33" fmla="*/ 50114 w 1072655"/>
              <a:gd name="connsiteY33" fmla="*/ 837792 h 1392198"/>
              <a:gd name="connsiteX34" fmla="*/ 36376 w 1072655"/>
              <a:gd name="connsiteY34" fmla="*/ 902968 h 1392198"/>
              <a:gd name="connsiteX35" fmla="*/ 17643 w 1072655"/>
              <a:gd name="connsiteY35" fmla="*/ 919581 h 1392198"/>
              <a:gd name="connsiteX36" fmla="*/ 15145 w 1072655"/>
              <a:gd name="connsiteY36" fmla="*/ 919581 h 1392198"/>
              <a:gd name="connsiteX37" fmla="*/ 158 w 1072655"/>
              <a:gd name="connsiteY37" fmla="*/ 897856 h 1392198"/>
              <a:gd name="connsiteX38" fmla="*/ 13896 w 1072655"/>
              <a:gd name="connsiteY38" fmla="*/ 827569 h 1392198"/>
              <a:gd name="connsiteX39" fmla="*/ 37625 w 1072655"/>
              <a:gd name="connsiteY39" fmla="*/ 814789 h 1392198"/>
              <a:gd name="connsiteX40" fmla="*/ 924926 w 1072655"/>
              <a:gd name="connsiteY40" fmla="*/ 765642 h 1392198"/>
              <a:gd name="connsiteX41" fmla="*/ 777648 w 1072655"/>
              <a:gd name="connsiteY41" fmla="*/ 854258 h 1392198"/>
              <a:gd name="connsiteX42" fmla="*/ 785137 w 1072655"/>
              <a:gd name="connsiteY42" fmla="*/ 979070 h 1392198"/>
              <a:gd name="connsiteX43" fmla="*/ 1009798 w 1072655"/>
              <a:gd name="connsiteY43" fmla="*/ 979070 h 1392198"/>
              <a:gd name="connsiteX44" fmla="*/ 924926 w 1072655"/>
              <a:gd name="connsiteY44" fmla="*/ 765642 h 1392198"/>
              <a:gd name="connsiteX45" fmla="*/ 380746 w 1072655"/>
              <a:gd name="connsiteY45" fmla="*/ 765642 h 1392198"/>
              <a:gd name="connsiteX46" fmla="*/ 294626 w 1072655"/>
              <a:gd name="connsiteY46" fmla="*/ 979070 h 1392198"/>
              <a:gd name="connsiteX47" fmla="*/ 519287 w 1072655"/>
              <a:gd name="connsiteY47" fmla="*/ 979070 h 1392198"/>
              <a:gd name="connsiteX48" fmla="*/ 526776 w 1072655"/>
              <a:gd name="connsiteY48" fmla="*/ 854258 h 1392198"/>
              <a:gd name="connsiteX49" fmla="*/ 380746 w 1072655"/>
              <a:gd name="connsiteY49" fmla="*/ 765642 h 1392198"/>
              <a:gd name="connsiteX50" fmla="*/ 75142 w 1072655"/>
              <a:gd name="connsiteY50" fmla="*/ 688181 h 1392198"/>
              <a:gd name="connsiteX51" fmla="*/ 89768 w 1072655"/>
              <a:gd name="connsiteY51" fmla="*/ 689596 h 1392198"/>
              <a:gd name="connsiteX52" fmla="*/ 97158 w 1072655"/>
              <a:gd name="connsiteY52" fmla="*/ 714755 h 1392198"/>
              <a:gd name="connsiteX53" fmla="*/ 71293 w 1072655"/>
              <a:gd name="connsiteY53" fmla="*/ 775137 h 1392198"/>
              <a:gd name="connsiteX54" fmla="*/ 52818 w 1072655"/>
              <a:gd name="connsiteY54" fmla="*/ 787716 h 1392198"/>
              <a:gd name="connsiteX55" fmla="*/ 46660 w 1072655"/>
              <a:gd name="connsiteY55" fmla="*/ 786458 h 1392198"/>
              <a:gd name="connsiteX56" fmla="*/ 36807 w 1072655"/>
              <a:gd name="connsiteY56" fmla="*/ 762557 h 1392198"/>
              <a:gd name="connsiteX57" fmla="*/ 65135 w 1072655"/>
              <a:gd name="connsiteY57" fmla="*/ 697144 h 1392198"/>
              <a:gd name="connsiteX58" fmla="*/ 75142 w 1072655"/>
              <a:gd name="connsiteY58" fmla="*/ 688181 h 1392198"/>
              <a:gd name="connsiteX59" fmla="*/ 713994 w 1072655"/>
              <a:gd name="connsiteY59" fmla="*/ 644574 h 1392198"/>
              <a:gd name="connsiteX60" fmla="*/ 771407 w 1072655"/>
              <a:gd name="connsiteY60" fmla="*/ 816815 h 1392198"/>
              <a:gd name="connsiteX61" fmla="*/ 898716 w 1072655"/>
              <a:gd name="connsiteY61" fmla="*/ 738183 h 1392198"/>
              <a:gd name="connsiteX62" fmla="*/ 713994 w 1072655"/>
              <a:gd name="connsiteY62" fmla="*/ 644574 h 1392198"/>
              <a:gd name="connsiteX63" fmla="*/ 590430 w 1072655"/>
              <a:gd name="connsiteY63" fmla="*/ 644574 h 1392198"/>
              <a:gd name="connsiteX64" fmla="*/ 405708 w 1072655"/>
              <a:gd name="connsiteY64" fmla="*/ 738183 h 1392198"/>
              <a:gd name="connsiteX65" fmla="*/ 531768 w 1072655"/>
              <a:gd name="connsiteY65" fmla="*/ 816815 h 1392198"/>
              <a:gd name="connsiteX66" fmla="*/ 590430 w 1072655"/>
              <a:gd name="connsiteY66" fmla="*/ 644574 h 1392198"/>
              <a:gd name="connsiteX67" fmla="*/ 651588 w 1072655"/>
              <a:gd name="connsiteY67" fmla="*/ 639582 h 1392198"/>
              <a:gd name="connsiteX68" fmla="*/ 569212 w 1072655"/>
              <a:gd name="connsiteY68" fmla="*/ 826800 h 1392198"/>
              <a:gd name="connsiteX69" fmla="*/ 651588 w 1072655"/>
              <a:gd name="connsiteY69" fmla="*/ 838033 h 1392198"/>
              <a:gd name="connsiteX70" fmla="*/ 735212 w 1072655"/>
              <a:gd name="connsiteY70" fmla="*/ 826800 h 1392198"/>
              <a:gd name="connsiteX71" fmla="*/ 651588 w 1072655"/>
              <a:gd name="connsiteY71" fmla="*/ 639582 h 1392198"/>
              <a:gd name="connsiteX72" fmla="*/ 651588 w 1072655"/>
              <a:gd name="connsiteY72" fmla="*/ 602138 h 1392198"/>
              <a:gd name="connsiteX73" fmla="*/ 937407 w 1072655"/>
              <a:gd name="connsiteY73" fmla="*/ 724454 h 1392198"/>
              <a:gd name="connsiteX74" fmla="*/ 938655 w 1072655"/>
              <a:gd name="connsiteY74" fmla="*/ 725702 h 1392198"/>
              <a:gd name="connsiteX75" fmla="*/ 1047242 w 1072655"/>
              <a:gd name="connsiteY75" fmla="*/ 996544 h 1392198"/>
              <a:gd name="connsiteX76" fmla="*/ 938655 w 1072655"/>
              <a:gd name="connsiteY76" fmla="*/ 1268634 h 1392198"/>
              <a:gd name="connsiteX77" fmla="*/ 937407 w 1072655"/>
              <a:gd name="connsiteY77" fmla="*/ 1269882 h 1392198"/>
              <a:gd name="connsiteX78" fmla="*/ 651588 w 1072655"/>
              <a:gd name="connsiteY78" fmla="*/ 1392198 h 1392198"/>
              <a:gd name="connsiteX79" fmla="*/ 367017 w 1072655"/>
              <a:gd name="connsiteY79" fmla="*/ 1269882 h 1392198"/>
              <a:gd name="connsiteX80" fmla="*/ 367017 w 1072655"/>
              <a:gd name="connsiteY80" fmla="*/ 1268634 h 1392198"/>
              <a:gd name="connsiteX81" fmla="*/ 365768 w 1072655"/>
              <a:gd name="connsiteY81" fmla="*/ 1268634 h 1392198"/>
              <a:gd name="connsiteX82" fmla="*/ 257182 w 1072655"/>
              <a:gd name="connsiteY82" fmla="*/ 996544 h 1392198"/>
              <a:gd name="connsiteX83" fmla="*/ 365768 w 1072655"/>
              <a:gd name="connsiteY83" fmla="*/ 725702 h 1392198"/>
              <a:gd name="connsiteX84" fmla="*/ 367017 w 1072655"/>
              <a:gd name="connsiteY84" fmla="*/ 725702 h 1392198"/>
              <a:gd name="connsiteX85" fmla="*/ 367017 w 1072655"/>
              <a:gd name="connsiteY85" fmla="*/ 724454 h 1392198"/>
              <a:gd name="connsiteX86" fmla="*/ 651588 w 1072655"/>
              <a:gd name="connsiteY86" fmla="*/ 602138 h 1392198"/>
              <a:gd name="connsiteX87" fmla="*/ 149843 w 1072655"/>
              <a:gd name="connsiteY87" fmla="*/ 577087 h 1392198"/>
              <a:gd name="connsiteX88" fmla="*/ 163683 w 1072655"/>
              <a:gd name="connsiteY88" fmla="*/ 580726 h 1392198"/>
              <a:gd name="connsiteX89" fmla="*/ 166144 w 1072655"/>
              <a:gd name="connsiteY89" fmla="*/ 606205 h 1392198"/>
              <a:gd name="connsiteX90" fmla="*/ 128005 w 1072655"/>
              <a:gd name="connsiteY90" fmla="*/ 658374 h 1392198"/>
              <a:gd name="connsiteX91" fmla="*/ 112011 w 1072655"/>
              <a:gd name="connsiteY91" fmla="*/ 666867 h 1392198"/>
              <a:gd name="connsiteX92" fmla="*/ 102168 w 1072655"/>
              <a:gd name="connsiteY92" fmla="*/ 663227 h 1392198"/>
              <a:gd name="connsiteX93" fmla="*/ 97247 w 1072655"/>
              <a:gd name="connsiteY93" fmla="*/ 638962 h 1392198"/>
              <a:gd name="connsiteX94" fmla="*/ 137847 w 1072655"/>
              <a:gd name="connsiteY94" fmla="*/ 584366 h 1392198"/>
              <a:gd name="connsiteX95" fmla="*/ 149843 w 1072655"/>
              <a:gd name="connsiteY95" fmla="*/ 577087 h 1392198"/>
              <a:gd name="connsiteX96" fmla="*/ 254051 w 1072655"/>
              <a:gd name="connsiteY96" fmla="*/ 478020 h 1392198"/>
              <a:gd name="connsiteX97" fmla="*/ 266195 w 1072655"/>
              <a:gd name="connsiteY97" fmla="*/ 484233 h 1392198"/>
              <a:gd name="connsiteX98" fmla="*/ 262459 w 1072655"/>
              <a:gd name="connsiteY98" fmla="*/ 509689 h 1392198"/>
              <a:gd name="connsiteX99" fmla="*/ 213880 w 1072655"/>
              <a:gd name="connsiteY99" fmla="*/ 552116 h 1392198"/>
              <a:gd name="connsiteX100" fmla="*/ 200179 w 1072655"/>
              <a:gd name="connsiteY100" fmla="*/ 556965 h 1392198"/>
              <a:gd name="connsiteX101" fmla="*/ 187723 w 1072655"/>
              <a:gd name="connsiteY101" fmla="*/ 552116 h 1392198"/>
              <a:gd name="connsiteX102" fmla="*/ 187723 w 1072655"/>
              <a:gd name="connsiteY102" fmla="*/ 526660 h 1392198"/>
              <a:gd name="connsiteX103" fmla="*/ 240038 w 1072655"/>
              <a:gd name="connsiteY103" fmla="*/ 481808 h 1392198"/>
              <a:gd name="connsiteX104" fmla="*/ 254051 w 1072655"/>
              <a:gd name="connsiteY104" fmla="*/ 478020 h 1392198"/>
              <a:gd name="connsiteX105" fmla="*/ 547239 w 1072655"/>
              <a:gd name="connsiteY105" fmla="*/ 341816 h 1392198"/>
              <a:gd name="connsiteX106" fmla="*/ 558601 w 1072655"/>
              <a:gd name="connsiteY106" fmla="*/ 350359 h 1392198"/>
              <a:gd name="connsiteX107" fmla="*/ 551027 w 1072655"/>
              <a:gd name="connsiteY107" fmla="*/ 374338 h 1392198"/>
              <a:gd name="connsiteX108" fmla="*/ 501793 w 1072655"/>
              <a:gd name="connsiteY108" fmla="*/ 400714 h 1392198"/>
              <a:gd name="connsiteX109" fmla="*/ 492957 w 1072655"/>
              <a:gd name="connsiteY109" fmla="*/ 403112 h 1392198"/>
              <a:gd name="connsiteX110" fmla="*/ 476546 w 1072655"/>
              <a:gd name="connsiteY110" fmla="*/ 394720 h 1392198"/>
              <a:gd name="connsiteX111" fmla="*/ 484120 w 1072655"/>
              <a:gd name="connsiteY111" fmla="*/ 370741 h 1392198"/>
              <a:gd name="connsiteX112" fmla="*/ 532091 w 1072655"/>
              <a:gd name="connsiteY112" fmla="*/ 343165 h 1392198"/>
              <a:gd name="connsiteX113" fmla="*/ 547239 w 1072655"/>
              <a:gd name="connsiteY113" fmla="*/ 341816 h 1392198"/>
              <a:gd name="connsiteX114" fmla="*/ 646071 w 1072655"/>
              <a:gd name="connsiteY114" fmla="*/ 286115 h 1392198"/>
              <a:gd name="connsiteX115" fmla="*/ 657428 w 1072655"/>
              <a:gd name="connsiteY115" fmla="*/ 294208 h 1392198"/>
              <a:gd name="connsiteX116" fmla="*/ 651029 w 1072655"/>
              <a:gd name="connsiteY116" fmla="*/ 319386 h 1392198"/>
              <a:gd name="connsiteX117" fmla="*/ 601121 w 1072655"/>
              <a:gd name="connsiteY117" fmla="*/ 345762 h 1392198"/>
              <a:gd name="connsiteX118" fmla="*/ 592164 w 1072655"/>
              <a:gd name="connsiteY118" fmla="*/ 348160 h 1392198"/>
              <a:gd name="connsiteX119" fmla="*/ 575528 w 1072655"/>
              <a:gd name="connsiteY119" fmla="*/ 338569 h 1392198"/>
              <a:gd name="connsiteX120" fmla="*/ 581926 w 1072655"/>
              <a:gd name="connsiteY120" fmla="*/ 314590 h 1392198"/>
              <a:gd name="connsiteX121" fmla="*/ 631834 w 1072655"/>
              <a:gd name="connsiteY121" fmla="*/ 287014 h 1392198"/>
              <a:gd name="connsiteX122" fmla="*/ 646071 w 1072655"/>
              <a:gd name="connsiteY122" fmla="*/ 286115 h 1392198"/>
              <a:gd name="connsiteX123" fmla="*/ 745066 w 1072655"/>
              <a:gd name="connsiteY123" fmla="*/ 232133 h 1392198"/>
              <a:gd name="connsiteX124" fmla="*/ 756428 w 1072655"/>
              <a:gd name="connsiteY124" fmla="*/ 241222 h 1392198"/>
              <a:gd name="connsiteX125" fmla="*/ 748854 w 1072655"/>
              <a:gd name="connsiteY125" fmla="*/ 266735 h 1392198"/>
              <a:gd name="connsiteX126" fmla="*/ 699620 w 1072655"/>
              <a:gd name="connsiteY126" fmla="*/ 296074 h 1392198"/>
              <a:gd name="connsiteX127" fmla="*/ 689521 w 1072655"/>
              <a:gd name="connsiteY127" fmla="*/ 298626 h 1392198"/>
              <a:gd name="connsiteX128" fmla="*/ 674373 w 1072655"/>
              <a:gd name="connsiteY128" fmla="*/ 288420 h 1392198"/>
              <a:gd name="connsiteX129" fmla="*/ 680685 w 1072655"/>
              <a:gd name="connsiteY129" fmla="*/ 262908 h 1392198"/>
              <a:gd name="connsiteX130" fmla="*/ 729918 w 1072655"/>
              <a:gd name="connsiteY130" fmla="*/ 233568 h 1392198"/>
              <a:gd name="connsiteX131" fmla="*/ 745066 w 1072655"/>
              <a:gd name="connsiteY131" fmla="*/ 232133 h 1392198"/>
              <a:gd name="connsiteX132" fmla="*/ 838403 w 1072655"/>
              <a:gd name="connsiteY132" fmla="*/ 177340 h 1392198"/>
              <a:gd name="connsiteX133" fmla="*/ 849760 w 1072655"/>
              <a:gd name="connsiteY133" fmla="*/ 186270 h 1392198"/>
              <a:gd name="connsiteX134" fmla="*/ 843362 w 1072655"/>
              <a:gd name="connsiteY134" fmla="*/ 211783 h 1392198"/>
              <a:gd name="connsiteX135" fmla="*/ 793452 w 1072655"/>
              <a:gd name="connsiteY135" fmla="*/ 241122 h 1392198"/>
              <a:gd name="connsiteX136" fmla="*/ 784494 w 1072655"/>
              <a:gd name="connsiteY136" fmla="*/ 243674 h 1392198"/>
              <a:gd name="connsiteX137" fmla="*/ 767858 w 1072655"/>
              <a:gd name="connsiteY137" fmla="*/ 234744 h 1392198"/>
              <a:gd name="connsiteX138" fmla="*/ 774257 w 1072655"/>
              <a:gd name="connsiteY138" fmla="*/ 207956 h 1392198"/>
              <a:gd name="connsiteX139" fmla="*/ 824166 w 1072655"/>
              <a:gd name="connsiteY139" fmla="*/ 179891 h 1392198"/>
              <a:gd name="connsiteX140" fmla="*/ 838403 w 1072655"/>
              <a:gd name="connsiteY140" fmla="*/ 177340 h 1392198"/>
              <a:gd name="connsiteX141" fmla="*/ 950197 w 1072655"/>
              <a:gd name="connsiteY141" fmla="*/ 105027 h 1392198"/>
              <a:gd name="connsiteX142" fmla="*/ 891670 w 1072655"/>
              <a:gd name="connsiteY142" fmla="*/ 117511 h 1392198"/>
              <a:gd name="connsiteX143" fmla="*/ 504394 w 1072655"/>
              <a:gd name="connsiteY143" fmla="*/ 340970 h 1392198"/>
              <a:gd name="connsiteX144" fmla="*/ 439641 w 1072655"/>
              <a:gd name="connsiteY144" fmla="*/ 343467 h 1392198"/>
              <a:gd name="connsiteX145" fmla="*/ 288964 w 1072655"/>
              <a:gd name="connsiteY145" fmla="*/ 272309 h 1392198"/>
              <a:gd name="connsiteX146" fmla="*/ 266550 w 1072655"/>
              <a:gd name="connsiteY146" fmla="*/ 284793 h 1392198"/>
              <a:gd name="connsiteX147" fmla="*/ 372397 w 1072655"/>
              <a:gd name="connsiteY147" fmla="*/ 470801 h 1392198"/>
              <a:gd name="connsiteX148" fmla="*/ 412245 w 1072655"/>
              <a:gd name="connsiteY148" fmla="*/ 502010 h 1392198"/>
              <a:gd name="connsiteX149" fmla="*/ 460810 w 1072655"/>
              <a:gd name="connsiteY149" fmla="*/ 495768 h 1392198"/>
              <a:gd name="connsiteX150" fmla="*/ 703636 w 1072655"/>
              <a:gd name="connsiteY150" fmla="*/ 355950 h 1392198"/>
              <a:gd name="connsiteX151" fmla="*/ 704881 w 1072655"/>
              <a:gd name="connsiteY151" fmla="*/ 355950 h 1392198"/>
              <a:gd name="connsiteX152" fmla="*/ 707371 w 1072655"/>
              <a:gd name="connsiteY152" fmla="*/ 354702 h 1392198"/>
              <a:gd name="connsiteX153" fmla="*/ 709862 w 1072655"/>
              <a:gd name="connsiteY153" fmla="*/ 354702 h 1392198"/>
              <a:gd name="connsiteX154" fmla="*/ 711107 w 1072655"/>
              <a:gd name="connsiteY154" fmla="*/ 353454 h 1392198"/>
              <a:gd name="connsiteX155" fmla="*/ 712352 w 1072655"/>
              <a:gd name="connsiteY155" fmla="*/ 353454 h 1392198"/>
              <a:gd name="connsiteX156" fmla="*/ 714843 w 1072655"/>
              <a:gd name="connsiteY156" fmla="*/ 353454 h 1392198"/>
              <a:gd name="connsiteX157" fmla="*/ 716088 w 1072655"/>
              <a:gd name="connsiteY157" fmla="*/ 354702 h 1392198"/>
              <a:gd name="connsiteX158" fmla="*/ 717333 w 1072655"/>
              <a:gd name="connsiteY158" fmla="*/ 354702 h 1392198"/>
              <a:gd name="connsiteX159" fmla="*/ 719824 w 1072655"/>
              <a:gd name="connsiteY159" fmla="*/ 355950 h 1392198"/>
              <a:gd name="connsiteX160" fmla="*/ 721069 w 1072655"/>
              <a:gd name="connsiteY160" fmla="*/ 355950 h 1392198"/>
              <a:gd name="connsiteX161" fmla="*/ 723560 w 1072655"/>
              <a:gd name="connsiteY161" fmla="*/ 357199 h 1392198"/>
              <a:gd name="connsiteX162" fmla="*/ 723560 w 1072655"/>
              <a:gd name="connsiteY162" fmla="*/ 358447 h 1392198"/>
              <a:gd name="connsiteX163" fmla="*/ 724805 w 1072655"/>
              <a:gd name="connsiteY163" fmla="*/ 359696 h 1392198"/>
              <a:gd name="connsiteX164" fmla="*/ 726050 w 1072655"/>
              <a:gd name="connsiteY164" fmla="*/ 360944 h 1392198"/>
              <a:gd name="connsiteX165" fmla="*/ 727296 w 1072655"/>
              <a:gd name="connsiteY165" fmla="*/ 362192 h 1392198"/>
              <a:gd name="connsiteX166" fmla="*/ 728541 w 1072655"/>
              <a:gd name="connsiteY166" fmla="*/ 363441 h 1392198"/>
              <a:gd name="connsiteX167" fmla="*/ 728541 w 1072655"/>
              <a:gd name="connsiteY167" fmla="*/ 364689 h 1392198"/>
              <a:gd name="connsiteX168" fmla="*/ 809483 w 1072655"/>
              <a:gd name="connsiteY168" fmla="*/ 540710 h 1392198"/>
              <a:gd name="connsiteX169" fmla="*/ 814464 w 1072655"/>
              <a:gd name="connsiteY169" fmla="*/ 545703 h 1392198"/>
              <a:gd name="connsiteX170" fmla="*/ 821935 w 1072655"/>
              <a:gd name="connsiteY170" fmla="*/ 544455 h 1392198"/>
              <a:gd name="connsiteX171" fmla="*/ 853067 w 1072655"/>
              <a:gd name="connsiteY171" fmla="*/ 526978 h 1392198"/>
              <a:gd name="connsiteX172" fmla="*/ 858048 w 1072655"/>
              <a:gd name="connsiteY172" fmla="*/ 518239 h 1392198"/>
              <a:gd name="connsiteX173" fmla="*/ 838124 w 1072655"/>
              <a:gd name="connsiteY173" fmla="*/ 291035 h 1392198"/>
              <a:gd name="connsiteX174" fmla="*/ 838124 w 1072655"/>
              <a:gd name="connsiteY174" fmla="*/ 288538 h 1392198"/>
              <a:gd name="connsiteX175" fmla="*/ 839369 w 1072655"/>
              <a:gd name="connsiteY175" fmla="*/ 287290 h 1392198"/>
              <a:gd name="connsiteX176" fmla="*/ 839369 w 1072655"/>
              <a:gd name="connsiteY176" fmla="*/ 284793 h 1392198"/>
              <a:gd name="connsiteX177" fmla="*/ 839369 w 1072655"/>
              <a:gd name="connsiteY177" fmla="*/ 283545 h 1392198"/>
              <a:gd name="connsiteX178" fmla="*/ 840614 w 1072655"/>
              <a:gd name="connsiteY178" fmla="*/ 282296 h 1392198"/>
              <a:gd name="connsiteX179" fmla="*/ 840614 w 1072655"/>
              <a:gd name="connsiteY179" fmla="*/ 281048 h 1392198"/>
              <a:gd name="connsiteX180" fmla="*/ 841859 w 1072655"/>
              <a:gd name="connsiteY180" fmla="*/ 278551 h 1392198"/>
              <a:gd name="connsiteX181" fmla="*/ 843105 w 1072655"/>
              <a:gd name="connsiteY181" fmla="*/ 277303 h 1392198"/>
              <a:gd name="connsiteX182" fmla="*/ 844350 w 1072655"/>
              <a:gd name="connsiteY182" fmla="*/ 276055 h 1392198"/>
              <a:gd name="connsiteX183" fmla="*/ 845595 w 1072655"/>
              <a:gd name="connsiteY183" fmla="*/ 274806 h 1392198"/>
              <a:gd name="connsiteX184" fmla="*/ 846840 w 1072655"/>
              <a:gd name="connsiteY184" fmla="*/ 273558 h 1392198"/>
              <a:gd name="connsiteX185" fmla="*/ 848086 w 1072655"/>
              <a:gd name="connsiteY185" fmla="*/ 273558 h 1392198"/>
              <a:gd name="connsiteX186" fmla="*/ 1021177 w 1072655"/>
              <a:gd name="connsiteY186" fmla="*/ 173688 h 1392198"/>
              <a:gd name="connsiteX187" fmla="*/ 1034874 w 1072655"/>
              <a:gd name="connsiteY187" fmla="*/ 157459 h 1392198"/>
              <a:gd name="connsiteX188" fmla="*/ 1032384 w 1072655"/>
              <a:gd name="connsiteY188" fmla="*/ 137485 h 1392198"/>
              <a:gd name="connsiteX189" fmla="*/ 1013705 w 1072655"/>
              <a:gd name="connsiteY189" fmla="*/ 122504 h 1392198"/>
              <a:gd name="connsiteX190" fmla="*/ 1002498 w 1072655"/>
              <a:gd name="connsiteY190" fmla="*/ 118759 h 1392198"/>
              <a:gd name="connsiteX191" fmla="*/ 962649 w 1072655"/>
              <a:gd name="connsiteY191" fmla="*/ 141230 h 1392198"/>
              <a:gd name="connsiteX192" fmla="*/ 953933 w 1072655"/>
              <a:gd name="connsiteY192" fmla="*/ 143726 h 1392198"/>
              <a:gd name="connsiteX193" fmla="*/ 937744 w 1072655"/>
              <a:gd name="connsiteY193" fmla="*/ 133739 h 1392198"/>
              <a:gd name="connsiteX194" fmla="*/ 945216 w 1072655"/>
              <a:gd name="connsiteY194" fmla="*/ 108772 h 1392198"/>
              <a:gd name="connsiteX195" fmla="*/ 574129 w 1072655"/>
              <a:gd name="connsiteY195" fmla="*/ 38863 h 1392198"/>
              <a:gd name="connsiteX196" fmla="*/ 542997 w 1072655"/>
              <a:gd name="connsiteY196" fmla="*/ 56340 h 1392198"/>
              <a:gd name="connsiteX197" fmla="*/ 538016 w 1072655"/>
              <a:gd name="connsiteY197" fmla="*/ 62582 h 1392198"/>
              <a:gd name="connsiteX198" fmla="*/ 539261 w 1072655"/>
              <a:gd name="connsiteY198" fmla="*/ 70072 h 1392198"/>
              <a:gd name="connsiteX199" fmla="*/ 643863 w 1072655"/>
              <a:gd name="connsiteY199" fmla="*/ 218629 h 1392198"/>
              <a:gd name="connsiteX200" fmla="*/ 750955 w 1072655"/>
              <a:gd name="connsiteY200" fmla="*/ 156210 h 1392198"/>
              <a:gd name="connsiteX201" fmla="*/ 582846 w 1072655"/>
              <a:gd name="connsiteY201" fmla="*/ 38863 h 1392198"/>
              <a:gd name="connsiteX202" fmla="*/ 574129 w 1072655"/>
              <a:gd name="connsiteY202" fmla="*/ 38863 h 1392198"/>
              <a:gd name="connsiteX203" fmla="*/ 579577 w 1072655"/>
              <a:gd name="connsiteY203" fmla="*/ 7 h 1392198"/>
              <a:gd name="connsiteX204" fmla="*/ 604015 w 1072655"/>
              <a:gd name="connsiteY204" fmla="*/ 7654 h 1392198"/>
              <a:gd name="connsiteX205" fmla="*/ 785823 w 1072655"/>
              <a:gd name="connsiteY205" fmla="*/ 136236 h 1392198"/>
              <a:gd name="connsiteX206" fmla="*/ 874236 w 1072655"/>
              <a:gd name="connsiteY206" fmla="*/ 86301 h 1392198"/>
              <a:gd name="connsiteX207" fmla="*/ 980083 w 1072655"/>
              <a:gd name="connsiteY207" fmla="*/ 72569 h 1392198"/>
              <a:gd name="connsiteX208" fmla="*/ 1024912 w 1072655"/>
              <a:gd name="connsiteY208" fmla="*/ 86301 h 1392198"/>
              <a:gd name="connsiteX209" fmla="*/ 1064761 w 1072655"/>
              <a:gd name="connsiteY209" fmla="*/ 120007 h 1392198"/>
              <a:gd name="connsiteX210" fmla="*/ 1069742 w 1072655"/>
              <a:gd name="connsiteY210" fmla="*/ 168694 h 1392198"/>
              <a:gd name="connsiteX211" fmla="*/ 1039855 w 1072655"/>
              <a:gd name="connsiteY211" fmla="*/ 206146 h 1392198"/>
              <a:gd name="connsiteX212" fmla="*/ 876727 w 1072655"/>
              <a:gd name="connsiteY212" fmla="*/ 298525 h 1392198"/>
              <a:gd name="connsiteX213" fmla="*/ 895405 w 1072655"/>
              <a:gd name="connsiteY213" fmla="*/ 514494 h 1392198"/>
              <a:gd name="connsiteX214" fmla="*/ 871746 w 1072655"/>
              <a:gd name="connsiteY214" fmla="*/ 559435 h 1392198"/>
              <a:gd name="connsiteX215" fmla="*/ 840614 w 1072655"/>
              <a:gd name="connsiteY215" fmla="*/ 576913 h 1392198"/>
              <a:gd name="connsiteX216" fmla="*/ 816954 w 1072655"/>
              <a:gd name="connsiteY216" fmla="*/ 584403 h 1392198"/>
              <a:gd name="connsiteX217" fmla="*/ 803256 w 1072655"/>
              <a:gd name="connsiteY217" fmla="*/ 581906 h 1392198"/>
              <a:gd name="connsiteX218" fmla="*/ 775861 w 1072655"/>
              <a:gd name="connsiteY218" fmla="*/ 555690 h 1392198"/>
              <a:gd name="connsiteX219" fmla="*/ 703636 w 1072655"/>
              <a:gd name="connsiteY219" fmla="*/ 398395 h 1392198"/>
              <a:gd name="connsiteX220" fmla="*/ 479489 w 1072655"/>
              <a:gd name="connsiteY220" fmla="*/ 528226 h 1392198"/>
              <a:gd name="connsiteX221" fmla="*/ 429679 w 1072655"/>
              <a:gd name="connsiteY221" fmla="*/ 541958 h 1392198"/>
              <a:gd name="connsiteX222" fmla="*/ 402283 w 1072655"/>
              <a:gd name="connsiteY222" fmla="*/ 538213 h 1392198"/>
              <a:gd name="connsiteX223" fmla="*/ 340020 w 1072655"/>
              <a:gd name="connsiteY223" fmla="*/ 490775 h 1392198"/>
              <a:gd name="connsiteX224" fmla="*/ 234173 w 1072655"/>
              <a:gd name="connsiteY224" fmla="*/ 304767 h 1392198"/>
              <a:gd name="connsiteX225" fmla="*/ 247871 w 1072655"/>
              <a:gd name="connsiteY225" fmla="*/ 253584 h 1392198"/>
              <a:gd name="connsiteX226" fmla="*/ 271531 w 1072655"/>
              <a:gd name="connsiteY226" fmla="*/ 239852 h 1392198"/>
              <a:gd name="connsiteX227" fmla="*/ 305153 w 1072655"/>
              <a:gd name="connsiteY227" fmla="*/ 238603 h 1392198"/>
              <a:gd name="connsiteX228" fmla="*/ 455829 w 1072655"/>
              <a:gd name="connsiteY228" fmla="*/ 311009 h 1392198"/>
              <a:gd name="connsiteX229" fmla="*/ 485715 w 1072655"/>
              <a:gd name="connsiteY229" fmla="*/ 308512 h 1392198"/>
              <a:gd name="connsiteX230" fmla="*/ 611486 w 1072655"/>
              <a:gd name="connsiteY230" fmla="*/ 236107 h 1392198"/>
              <a:gd name="connsiteX231" fmla="*/ 509375 w 1072655"/>
              <a:gd name="connsiteY231" fmla="*/ 91295 h 1392198"/>
              <a:gd name="connsiteX232" fmla="*/ 501904 w 1072655"/>
              <a:gd name="connsiteY232" fmla="*/ 55092 h 1392198"/>
              <a:gd name="connsiteX233" fmla="*/ 523073 w 1072655"/>
              <a:gd name="connsiteY233" fmla="*/ 23883 h 1392198"/>
              <a:gd name="connsiteX234" fmla="*/ 554205 w 1072655"/>
              <a:gd name="connsiteY234" fmla="*/ 6405 h 1392198"/>
              <a:gd name="connsiteX235" fmla="*/ 579577 w 1072655"/>
              <a:gd name="connsiteY235" fmla="*/ 7 h 139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072655" h="1392198">
                <a:moveTo>
                  <a:pt x="771407" y="1177521"/>
                </a:moveTo>
                <a:cubicBezTo>
                  <a:pt x="760174" y="1256153"/>
                  <a:pt x="738956" y="1313566"/>
                  <a:pt x="713994" y="1348514"/>
                </a:cubicBezTo>
                <a:cubicBezTo>
                  <a:pt x="785137" y="1336032"/>
                  <a:pt x="848791" y="1303581"/>
                  <a:pt x="898716" y="1254905"/>
                </a:cubicBezTo>
                <a:cubicBezTo>
                  <a:pt x="862520" y="1219957"/>
                  <a:pt x="818836" y="1193747"/>
                  <a:pt x="771407" y="1177521"/>
                </a:cubicBezTo>
                <a:close/>
                <a:moveTo>
                  <a:pt x="531768" y="1177521"/>
                </a:moveTo>
                <a:cubicBezTo>
                  <a:pt x="485588" y="1193747"/>
                  <a:pt x="441904" y="1219957"/>
                  <a:pt x="405708" y="1254905"/>
                </a:cubicBezTo>
                <a:cubicBezTo>
                  <a:pt x="454385" y="1303581"/>
                  <a:pt x="519287" y="1336032"/>
                  <a:pt x="590430" y="1348514"/>
                </a:cubicBezTo>
                <a:cubicBezTo>
                  <a:pt x="565468" y="1313566"/>
                  <a:pt x="545498" y="1256153"/>
                  <a:pt x="531768" y="1177521"/>
                </a:cubicBezTo>
                <a:close/>
                <a:moveTo>
                  <a:pt x="651588" y="1156303"/>
                </a:moveTo>
                <a:cubicBezTo>
                  <a:pt x="624129" y="1156303"/>
                  <a:pt x="595423" y="1160048"/>
                  <a:pt x="569212" y="1166288"/>
                </a:cubicBezTo>
                <a:cubicBezTo>
                  <a:pt x="586686" y="1284860"/>
                  <a:pt x="624129" y="1354754"/>
                  <a:pt x="651588" y="1354754"/>
                </a:cubicBezTo>
                <a:cubicBezTo>
                  <a:pt x="680295" y="1354754"/>
                  <a:pt x="716490" y="1284860"/>
                  <a:pt x="735212" y="1166288"/>
                </a:cubicBezTo>
                <a:cubicBezTo>
                  <a:pt x="709001" y="1160048"/>
                  <a:pt x="681543" y="1156303"/>
                  <a:pt x="651588" y="1156303"/>
                </a:cubicBezTo>
                <a:close/>
                <a:moveTo>
                  <a:pt x="785137" y="1015266"/>
                </a:moveTo>
                <a:cubicBezTo>
                  <a:pt x="783889" y="1061446"/>
                  <a:pt x="781392" y="1102634"/>
                  <a:pt x="777648" y="1140078"/>
                </a:cubicBezTo>
                <a:cubicBezTo>
                  <a:pt x="831317" y="1157551"/>
                  <a:pt x="882490" y="1187506"/>
                  <a:pt x="924926" y="1228694"/>
                </a:cubicBezTo>
                <a:cubicBezTo>
                  <a:pt x="974851" y="1170033"/>
                  <a:pt x="1006054" y="1096393"/>
                  <a:pt x="1009798" y="1015266"/>
                </a:cubicBezTo>
                <a:close/>
                <a:moveTo>
                  <a:pt x="556731" y="1015266"/>
                </a:moveTo>
                <a:cubicBezTo>
                  <a:pt x="557979" y="1056454"/>
                  <a:pt x="559227" y="1095145"/>
                  <a:pt x="562971" y="1128845"/>
                </a:cubicBezTo>
                <a:cubicBezTo>
                  <a:pt x="592926" y="1122604"/>
                  <a:pt x="622881" y="1118860"/>
                  <a:pt x="651588" y="1118860"/>
                </a:cubicBezTo>
                <a:cubicBezTo>
                  <a:pt x="682791" y="1118860"/>
                  <a:pt x="712746" y="1122604"/>
                  <a:pt x="740204" y="1128845"/>
                </a:cubicBezTo>
                <a:cubicBezTo>
                  <a:pt x="743949" y="1095145"/>
                  <a:pt x="747693" y="1056454"/>
                  <a:pt x="747693" y="1015266"/>
                </a:cubicBezTo>
                <a:close/>
                <a:moveTo>
                  <a:pt x="294626" y="1015266"/>
                </a:moveTo>
                <a:cubicBezTo>
                  <a:pt x="299618" y="1096393"/>
                  <a:pt x="330821" y="1170033"/>
                  <a:pt x="380746" y="1228694"/>
                </a:cubicBezTo>
                <a:cubicBezTo>
                  <a:pt x="421934" y="1187506"/>
                  <a:pt x="473107" y="1157551"/>
                  <a:pt x="526776" y="1140078"/>
                </a:cubicBezTo>
                <a:cubicBezTo>
                  <a:pt x="523032" y="1102634"/>
                  <a:pt x="519287" y="1061446"/>
                  <a:pt x="519287" y="1015266"/>
                </a:cubicBezTo>
                <a:close/>
                <a:moveTo>
                  <a:pt x="562971" y="864243"/>
                </a:moveTo>
                <a:cubicBezTo>
                  <a:pt x="559227" y="899191"/>
                  <a:pt x="557979" y="937882"/>
                  <a:pt x="556731" y="979070"/>
                </a:cubicBezTo>
                <a:lnTo>
                  <a:pt x="747693" y="979070"/>
                </a:lnTo>
                <a:cubicBezTo>
                  <a:pt x="747693" y="937882"/>
                  <a:pt x="743949" y="899191"/>
                  <a:pt x="740204" y="864243"/>
                </a:cubicBezTo>
                <a:cubicBezTo>
                  <a:pt x="712746" y="870484"/>
                  <a:pt x="682791" y="875476"/>
                  <a:pt x="651588" y="875476"/>
                </a:cubicBezTo>
                <a:cubicBezTo>
                  <a:pt x="622881" y="875476"/>
                  <a:pt x="592926" y="870484"/>
                  <a:pt x="562971" y="864243"/>
                </a:cubicBezTo>
                <a:close/>
                <a:moveTo>
                  <a:pt x="37625" y="814789"/>
                </a:moveTo>
                <a:cubicBezTo>
                  <a:pt x="47616" y="817345"/>
                  <a:pt x="52612" y="827569"/>
                  <a:pt x="50114" y="837792"/>
                </a:cubicBezTo>
                <a:cubicBezTo>
                  <a:pt x="43870" y="858240"/>
                  <a:pt x="38874" y="881243"/>
                  <a:pt x="36376" y="902968"/>
                </a:cubicBezTo>
                <a:cubicBezTo>
                  <a:pt x="35127" y="913192"/>
                  <a:pt x="27634" y="919581"/>
                  <a:pt x="17643" y="919581"/>
                </a:cubicBezTo>
                <a:cubicBezTo>
                  <a:pt x="17643" y="919581"/>
                  <a:pt x="16394" y="919581"/>
                  <a:pt x="15145" y="919581"/>
                </a:cubicBezTo>
                <a:cubicBezTo>
                  <a:pt x="5154" y="918303"/>
                  <a:pt x="-1091" y="908080"/>
                  <a:pt x="158" y="897856"/>
                </a:cubicBezTo>
                <a:cubicBezTo>
                  <a:pt x="3905" y="874853"/>
                  <a:pt x="7651" y="850572"/>
                  <a:pt x="13896" y="827569"/>
                </a:cubicBezTo>
                <a:cubicBezTo>
                  <a:pt x="16394" y="817345"/>
                  <a:pt x="27634" y="810955"/>
                  <a:pt x="37625" y="814789"/>
                </a:cubicBezTo>
                <a:close/>
                <a:moveTo>
                  <a:pt x="924926" y="765642"/>
                </a:moveTo>
                <a:cubicBezTo>
                  <a:pt x="882490" y="805582"/>
                  <a:pt x="831317" y="835537"/>
                  <a:pt x="777648" y="854258"/>
                </a:cubicBezTo>
                <a:cubicBezTo>
                  <a:pt x="781392" y="891702"/>
                  <a:pt x="783889" y="932890"/>
                  <a:pt x="785137" y="979070"/>
                </a:cubicBezTo>
                <a:lnTo>
                  <a:pt x="1009798" y="979070"/>
                </a:lnTo>
                <a:cubicBezTo>
                  <a:pt x="1006054" y="897943"/>
                  <a:pt x="974851" y="824304"/>
                  <a:pt x="924926" y="765642"/>
                </a:cubicBezTo>
                <a:close/>
                <a:moveTo>
                  <a:pt x="380746" y="765642"/>
                </a:moveTo>
                <a:cubicBezTo>
                  <a:pt x="330821" y="824304"/>
                  <a:pt x="299618" y="897943"/>
                  <a:pt x="294626" y="979070"/>
                </a:cubicBezTo>
                <a:lnTo>
                  <a:pt x="519287" y="979070"/>
                </a:lnTo>
                <a:cubicBezTo>
                  <a:pt x="519287" y="932890"/>
                  <a:pt x="523032" y="891702"/>
                  <a:pt x="526776" y="854258"/>
                </a:cubicBezTo>
                <a:cubicBezTo>
                  <a:pt x="473107" y="835537"/>
                  <a:pt x="421934" y="805582"/>
                  <a:pt x="380746" y="765642"/>
                </a:cubicBezTo>
                <a:close/>
                <a:moveTo>
                  <a:pt x="75142" y="688181"/>
                </a:moveTo>
                <a:cubicBezTo>
                  <a:pt x="79607" y="686766"/>
                  <a:pt x="84842" y="687080"/>
                  <a:pt x="89768" y="689596"/>
                </a:cubicBezTo>
                <a:cubicBezTo>
                  <a:pt x="98389" y="693370"/>
                  <a:pt x="102084" y="704691"/>
                  <a:pt x="97158" y="714755"/>
                </a:cubicBezTo>
                <a:cubicBezTo>
                  <a:pt x="87304" y="734882"/>
                  <a:pt x="78683" y="755010"/>
                  <a:pt x="71293" y="775137"/>
                </a:cubicBezTo>
                <a:cubicBezTo>
                  <a:pt x="67598" y="782684"/>
                  <a:pt x="61440" y="787716"/>
                  <a:pt x="52818" y="787716"/>
                </a:cubicBezTo>
                <a:cubicBezTo>
                  <a:pt x="51586" y="787716"/>
                  <a:pt x="49123" y="786458"/>
                  <a:pt x="46660" y="786458"/>
                </a:cubicBezTo>
                <a:cubicBezTo>
                  <a:pt x="38038" y="782684"/>
                  <a:pt x="31880" y="771363"/>
                  <a:pt x="36807" y="762557"/>
                </a:cubicBezTo>
                <a:cubicBezTo>
                  <a:pt x="44197" y="739914"/>
                  <a:pt x="54050" y="718529"/>
                  <a:pt x="65135" y="697144"/>
                </a:cubicBezTo>
                <a:cubicBezTo>
                  <a:pt x="66983" y="692741"/>
                  <a:pt x="70678" y="689596"/>
                  <a:pt x="75142" y="688181"/>
                </a:cubicBezTo>
                <a:close/>
                <a:moveTo>
                  <a:pt x="713994" y="644574"/>
                </a:moveTo>
                <a:cubicBezTo>
                  <a:pt x="738956" y="680770"/>
                  <a:pt x="760174" y="738183"/>
                  <a:pt x="771407" y="816815"/>
                </a:cubicBezTo>
                <a:cubicBezTo>
                  <a:pt x="818836" y="800589"/>
                  <a:pt x="862520" y="774379"/>
                  <a:pt x="898716" y="738183"/>
                </a:cubicBezTo>
                <a:cubicBezTo>
                  <a:pt x="848791" y="690755"/>
                  <a:pt x="785137" y="657056"/>
                  <a:pt x="713994" y="644574"/>
                </a:cubicBezTo>
                <a:close/>
                <a:moveTo>
                  <a:pt x="590430" y="644574"/>
                </a:moveTo>
                <a:cubicBezTo>
                  <a:pt x="519287" y="657056"/>
                  <a:pt x="454385" y="690755"/>
                  <a:pt x="405708" y="738183"/>
                </a:cubicBezTo>
                <a:cubicBezTo>
                  <a:pt x="441904" y="774379"/>
                  <a:pt x="485588" y="800589"/>
                  <a:pt x="531768" y="816815"/>
                </a:cubicBezTo>
                <a:cubicBezTo>
                  <a:pt x="545498" y="738183"/>
                  <a:pt x="565468" y="680770"/>
                  <a:pt x="590430" y="644574"/>
                </a:cubicBezTo>
                <a:close/>
                <a:moveTo>
                  <a:pt x="651588" y="639582"/>
                </a:moveTo>
                <a:cubicBezTo>
                  <a:pt x="624129" y="639582"/>
                  <a:pt x="586686" y="708228"/>
                  <a:pt x="569212" y="826800"/>
                </a:cubicBezTo>
                <a:cubicBezTo>
                  <a:pt x="595423" y="833040"/>
                  <a:pt x="624129" y="838033"/>
                  <a:pt x="651588" y="838033"/>
                </a:cubicBezTo>
                <a:cubicBezTo>
                  <a:pt x="681543" y="838033"/>
                  <a:pt x="709001" y="833040"/>
                  <a:pt x="735212" y="826800"/>
                </a:cubicBezTo>
                <a:cubicBezTo>
                  <a:pt x="716490" y="708228"/>
                  <a:pt x="680295" y="639582"/>
                  <a:pt x="651588" y="639582"/>
                </a:cubicBezTo>
                <a:close/>
                <a:moveTo>
                  <a:pt x="651588" y="602138"/>
                </a:moveTo>
                <a:cubicBezTo>
                  <a:pt x="763919" y="602138"/>
                  <a:pt x="865016" y="648319"/>
                  <a:pt x="937407" y="724454"/>
                </a:cubicBezTo>
                <a:cubicBezTo>
                  <a:pt x="937407" y="724454"/>
                  <a:pt x="937407" y="724454"/>
                  <a:pt x="938655" y="725702"/>
                </a:cubicBezTo>
                <a:cubicBezTo>
                  <a:pt x="1006054" y="796845"/>
                  <a:pt x="1047242" y="891702"/>
                  <a:pt x="1047242" y="996544"/>
                </a:cubicBezTo>
                <a:cubicBezTo>
                  <a:pt x="1047242" y="1101386"/>
                  <a:pt x="1006054" y="1197491"/>
                  <a:pt x="938655" y="1268634"/>
                </a:cubicBezTo>
                <a:cubicBezTo>
                  <a:pt x="937407" y="1269882"/>
                  <a:pt x="937407" y="1269882"/>
                  <a:pt x="937407" y="1269882"/>
                </a:cubicBezTo>
                <a:cubicBezTo>
                  <a:pt x="866265" y="1344769"/>
                  <a:pt x="763919" y="1392198"/>
                  <a:pt x="651588" y="1392198"/>
                </a:cubicBezTo>
                <a:cubicBezTo>
                  <a:pt x="539257" y="1392198"/>
                  <a:pt x="439407" y="1344769"/>
                  <a:pt x="367017" y="1269882"/>
                </a:cubicBezTo>
                <a:cubicBezTo>
                  <a:pt x="367017" y="1269882"/>
                  <a:pt x="367017" y="1269882"/>
                  <a:pt x="367017" y="1268634"/>
                </a:cubicBezTo>
                <a:cubicBezTo>
                  <a:pt x="365768" y="1268634"/>
                  <a:pt x="365768" y="1268634"/>
                  <a:pt x="365768" y="1268634"/>
                </a:cubicBezTo>
                <a:cubicBezTo>
                  <a:pt x="298370" y="1197491"/>
                  <a:pt x="257182" y="1101386"/>
                  <a:pt x="257182" y="996544"/>
                </a:cubicBezTo>
                <a:cubicBezTo>
                  <a:pt x="257182" y="891702"/>
                  <a:pt x="298370" y="796845"/>
                  <a:pt x="365768" y="725702"/>
                </a:cubicBezTo>
                <a:cubicBezTo>
                  <a:pt x="365768" y="725702"/>
                  <a:pt x="365768" y="725702"/>
                  <a:pt x="367017" y="725702"/>
                </a:cubicBezTo>
                <a:cubicBezTo>
                  <a:pt x="367017" y="724454"/>
                  <a:pt x="367017" y="724454"/>
                  <a:pt x="367017" y="724454"/>
                </a:cubicBezTo>
                <a:cubicBezTo>
                  <a:pt x="439407" y="648319"/>
                  <a:pt x="539257" y="602138"/>
                  <a:pt x="651588" y="602138"/>
                </a:cubicBezTo>
                <a:close/>
                <a:moveTo>
                  <a:pt x="149843" y="577087"/>
                </a:moveTo>
                <a:cubicBezTo>
                  <a:pt x="154456" y="576480"/>
                  <a:pt x="159377" y="577693"/>
                  <a:pt x="163683" y="580726"/>
                </a:cubicBezTo>
                <a:cubicBezTo>
                  <a:pt x="171065" y="588006"/>
                  <a:pt x="173526" y="598925"/>
                  <a:pt x="166144" y="606205"/>
                </a:cubicBezTo>
                <a:cubicBezTo>
                  <a:pt x="152611" y="623190"/>
                  <a:pt x="140308" y="640176"/>
                  <a:pt x="128005" y="658374"/>
                </a:cubicBezTo>
                <a:cubicBezTo>
                  <a:pt x="124314" y="663227"/>
                  <a:pt x="118162" y="666867"/>
                  <a:pt x="112011" y="666867"/>
                </a:cubicBezTo>
                <a:cubicBezTo>
                  <a:pt x="109550" y="666867"/>
                  <a:pt x="105859" y="665654"/>
                  <a:pt x="102168" y="663227"/>
                </a:cubicBezTo>
                <a:cubicBezTo>
                  <a:pt x="93556" y="658374"/>
                  <a:pt x="92326" y="647455"/>
                  <a:pt x="97247" y="638962"/>
                </a:cubicBezTo>
                <a:cubicBezTo>
                  <a:pt x="109550" y="619550"/>
                  <a:pt x="123083" y="601352"/>
                  <a:pt x="137847" y="584366"/>
                </a:cubicBezTo>
                <a:cubicBezTo>
                  <a:pt x="140923" y="580120"/>
                  <a:pt x="145229" y="577693"/>
                  <a:pt x="149843" y="577087"/>
                </a:cubicBezTo>
                <a:close/>
                <a:moveTo>
                  <a:pt x="254051" y="478020"/>
                </a:moveTo>
                <a:cubicBezTo>
                  <a:pt x="258722" y="478475"/>
                  <a:pt x="263081" y="480596"/>
                  <a:pt x="266195" y="484233"/>
                </a:cubicBezTo>
                <a:cubicBezTo>
                  <a:pt x="272423" y="491506"/>
                  <a:pt x="271178" y="503628"/>
                  <a:pt x="262459" y="509689"/>
                </a:cubicBezTo>
                <a:cubicBezTo>
                  <a:pt x="246266" y="523023"/>
                  <a:pt x="228827" y="537570"/>
                  <a:pt x="213880" y="552116"/>
                </a:cubicBezTo>
                <a:cubicBezTo>
                  <a:pt x="210143" y="555753"/>
                  <a:pt x="206407" y="556965"/>
                  <a:pt x="200179" y="556965"/>
                </a:cubicBezTo>
                <a:cubicBezTo>
                  <a:pt x="195196" y="556965"/>
                  <a:pt x="191459" y="555753"/>
                  <a:pt x="187723" y="552116"/>
                </a:cubicBezTo>
                <a:cubicBezTo>
                  <a:pt x="180249" y="544843"/>
                  <a:pt x="180249" y="533933"/>
                  <a:pt x="187723" y="526660"/>
                </a:cubicBezTo>
                <a:cubicBezTo>
                  <a:pt x="203915" y="510901"/>
                  <a:pt x="221354" y="496355"/>
                  <a:pt x="240038" y="481808"/>
                </a:cubicBezTo>
                <a:cubicBezTo>
                  <a:pt x="244398" y="478778"/>
                  <a:pt x="249380" y="477566"/>
                  <a:pt x="254051" y="478020"/>
                </a:cubicBezTo>
                <a:close/>
                <a:moveTo>
                  <a:pt x="547239" y="341816"/>
                </a:moveTo>
                <a:cubicBezTo>
                  <a:pt x="551973" y="343165"/>
                  <a:pt x="556076" y="346163"/>
                  <a:pt x="558601" y="350359"/>
                </a:cubicBezTo>
                <a:cubicBezTo>
                  <a:pt x="563651" y="358751"/>
                  <a:pt x="559863" y="369542"/>
                  <a:pt x="551027" y="374338"/>
                </a:cubicBezTo>
                <a:lnTo>
                  <a:pt x="501793" y="400714"/>
                </a:lnTo>
                <a:cubicBezTo>
                  <a:pt x="499269" y="401913"/>
                  <a:pt x="496744" y="403112"/>
                  <a:pt x="492957" y="403112"/>
                </a:cubicBezTo>
                <a:cubicBezTo>
                  <a:pt x="486645" y="403112"/>
                  <a:pt x="480333" y="400714"/>
                  <a:pt x="476546" y="394720"/>
                </a:cubicBezTo>
                <a:cubicBezTo>
                  <a:pt x="471496" y="386327"/>
                  <a:pt x="475283" y="374338"/>
                  <a:pt x="484120" y="370741"/>
                </a:cubicBezTo>
                <a:lnTo>
                  <a:pt x="532091" y="343165"/>
                </a:lnTo>
                <a:cubicBezTo>
                  <a:pt x="537141" y="340767"/>
                  <a:pt x="542506" y="340468"/>
                  <a:pt x="547239" y="341816"/>
                </a:cubicBezTo>
                <a:close/>
                <a:moveTo>
                  <a:pt x="646071" y="286115"/>
                </a:moveTo>
                <a:cubicBezTo>
                  <a:pt x="650710" y="287314"/>
                  <a:pt x="654869" y="290012"/>
                  <a:pt x="657428" y="294208"/>
                </a:cubicBezTo>
                <a:cubicBezTo>
                  <a:pt x="662546" y="302600"/>
                  <a:pt x="659987" y="313391"/>
                  <a:pt x="651029" y="319386"/>
                </a:cubicBezTo>
                <a:lnTo>
                  <a:pt x="601121" y="345762"/>
                </a:lnTo>
                <a:cubicBezTo>
                  <a:pt x="598562" y="346961"/>
                  <a:pt x="594723" y="348160"/>
                  <a:pt x="592164" y="348160"/>
                </a:cubicBezTo>
                <a:cubicBezTo>
                  <a:pt x="584486" y="348160"/>
                  <a:pt x="579367" y="344563"/>
                  <a:pt x="575528" y="338569"/>
                </a:cubicBezTo>
                <a:cubicBezTo>
                  <a:pt x="570409" y="330176"/>
                  <a:pt x="572968" y="319386"/>
                  <a:pt x="581926" y="314590"/>
                </a:cubicBezTo>
                <a:lnTo>
                  <a:pt x="631834" y="287014"/>
                </a:lnTo>
                <a:cubicBezTo>
                  <a:pt x="636313" y="285216"/>
                  <a:pt x="641432" y="284916"/>
                  <a:pt x="646071" y="286115"/>
                </a:cubicBezTo>
                <a:close/>
                <a:moveTo>
                  <a:pt x="745066" y="232133"/>
                </a:moveTo>
                <a:cubicBezTo>
                  <a:pt x="749800" y="233568"/>
                  <a:pt x="753903" y="236757"/>
                  <a:pt x="756428" y="241222"/>
                </a:cubicBezTo>
                <a:cubicBezTo>
                  <a:pt x="761478" y="248876"/>
                  <a:pt x="757690" y="261632"/>
                  <a:pt x="748854" y="266735"/>
                </a:cubicBezTo>
                <a:lnTo>
                  <a:pt x="699620" y="296074"/>
                </a:lnTo>
                <a:cubicBezTo>
                  <a:pt x="697096" y="297350"/>
                  <a:pt x="693308" y="298626"/>
                  <a:pt x="689521" y="298626"/>
                </a:cubicBezTo>
                <a:cubicBezTo>
                  <a:pt x="683209" y="298626"/>
                  <a:pt x="676897" y="294799"/>
                  <a:pt x="674373" y="288420"/>
                </a:cubicBezTo>
                <a:cubicBezTo>
                  <a:pt x="669323" y="279491"/>
                  <a:pt x="671848" y="268010"/>
                  <a:pt x="680685" y="262908"/>
                </a:cubicBezTo>
                <a:lnTo>
                  <a:pt x="729918" y="233568"/>
                </a:lnTo>
                <a:cubicBezTo>
                  <a:pt x="734968" y="231017"/>
                  <a:pt x="740332" y="230698"/>
                  <a:pt x="745066" y="232133"/>
                </a:cubicBezTo>
                <a:close/>
                <a:moveTo>
                  <a:pt x="838403" y="177340"/>
                </a:moveTo>
                <a:cubicBezTo>
                  <a:pt x="843042" y="178616"/>
                  <a:pt x="847201" y="181805"/>
                  <a:pt x="849760" y="186270"/>
                </a:cubicBezTo>
                <a:cubicBezTo>
                  <a:pt x="854879" y="196475"/>
                  <a:pt x="852320" y="207956"/>
                  <a:pt x="843362" y="211783"/>
                </a:cubicBezTo>
                <a:lnTo>
                  <a:pt x="793452" y="241122"/>
                </a:lnTo>
                <a:cubicBezTo>
                  <a:pt x="789613" y="242398"/>
                  <a:pt x="787054" y="243674"/>
                  <a:pt x="784494" y="243674"/>
                </a:cubicBezTo>
                <a:cubicBezTo>
                  <a:pt x="776816" y="243674"/>
                  <a:pt x="770417" y="239847"/>
                  <a:pt x="767858" y="234744"/>
                </a:cubicBezTo>
                <a:cubicBezTo>
                  <a:pt x="762739" y="224539"/>
                  <a:pt x="765298" y="213058"/>
                  <a:pt x="774257" y="207956"/>
                </a:cubicBezTo>
                <a:lnTo>
                  <a:pt x="824166" y="179891"/>
                </a:lnTo>
                <a:cubicBezTo>
                  <a:pt x="828645" y="176702"/>
                  <a:pt x="833764" y="176065"/>
                  <a:pt x="838403" y="177340"/>
                </a:cubicBezTo>
                <a:close/>
                <a:moveTo>
                  <a:pt x="950197" y="105027"/>
                </a:moveTo>
                <a:cubicBezTo>
                  <a:pt x="930273" y="103779"/>
                  <a:pt x="910349" y="107524"/>
                  <a:pt x="891670" y="117511"/>
                </a:cubicBezTo>
                <a:lnTo>
                  <a:pt x="504394" y="340970"/>
                </a:lnTo>
                <a:cubicBezTo>
                  <a:pt x="484470" y="352205"/>
                  <a:pt x="460810" y="353454"/>
                  <a:pt x="439641" y="343467"/>
                </a:cubicBezTo>
                <a:lnTo>
                  <a:pt x="288964" y="272309"/>
                </a:lnTo>
                <a:lnTo>
                  <a:pt x="266550" y="284793"/>
                </a:lnTo>
                <a:lnTo>
                  <a:pt x="372397" y="470801"/>
                </a:lnTo>
                <a:cubicBezTo>
                  <a:pt x="381114" y="487030"/>
                  <a:pt x="394811" y="497017"/>
                  <a:pt x="412245" y="502010"/>
                </a:cubicBezTo>
                <a:cubicBezTo>
                  <a:pt x="429679" y="507004"/>
                  <a:pt x="445867" y="504507"/>
                  <a:pt x="460810" y="495768"/>
                </a:cubicBezTo>
                <a:lnTo>
                  <a:pt x="703636" y="355950"/>
                </a:lnTo>
                <a:lnTo>
                  <a:pt x="704881" y="355950"/>
                </a:lnTo>
                <a:cubicBezTo>
                  <a:pt x="706126" y="355950"/>
                  <a:pt x="707371" y="354702"/>
                  <a:pt x="707371" y="354702"/>
                </a:cubicBezTo>
                <a:cubicBezTo>
                  <a:pt x="707371" y="354702"/>
                  <a:pt x="708617" y="354702"/>
                  <a:pt x="709862" y="354702"/>
                </a:cubicBezTo>
                <a:cubicBezTo>
                  <a:pt x="709862" y="354702"/>
                  <a:pt x="709862" y="353454"/>
                  <a:pt x="711107" y="353454"/>
                </a:cubicBezTo>
                <a:lnTo>
                  <a:pt x="712352" y="353454"/>
                </a:lnTo>
                <a:cubicBezTo>
                  <a:pt x="712352" y="353454"/>
                  <a:pt x="713598" y="353454"/>
                  <a:pt x="714843" y="353454"/>
                </a:cubicBezTo>
                <a:cubicBezTo>
                  <a:pt x="714843" y="354702"/>
                  <a:pt x="714843" y="354702"/>
                  <a:pt x="716088" y="354702"/>
                </a:cubicBezTo>
                <a:cubicBezTo>
                  <a:pt x="717333" y="354702"/>
                  <a:pt x="717333" y="354702"/>
                  <a:pt x="717333" y="354702"/>
                </a:cubicBezTo>
                <a:cubicBezTo>
                  <a:pt x="718579" y="355950"/>
                  <a:pt x="718579" y="355950"/>
                  <a:pt x="719824" y="355950"/>
                </a:cubicBezTo>
                <a:lnTo>
                  <a:pt x="721069" y="355950"/>
                </a:lnTo>
                <a:cubicBezTo>
                  <a:pt x="721069" y="357199"/>
                  <a:pt x="722315" y="357199"/>
                  <a:pt x="723560" y="357199"/>
                </a:cubicBezTo>
                <a:cubicBezTo>
                  <a:pt x="723560" y="357199"/>
                  <a:pt x="723560" y="357199"/>
                  <a:pt x="723560" y="358447"/>
                </a:cubicBezTo>
                <a:cubicBezTo>
                  <a:pt x="724805" y="358447"/>
                  <a:pt x="724805" y="359696"/>
                  <a:pt x="724805" y="359696"/>
                </a:cubicBezTo>
                <a:cubicBezTo>
                  <a:pt x="726050" y="359696"/>
                  <a:pt x="726050" y="360944"/>
                  <a:pt x="726050" y="360944"/>
                </a:cubicBezTo>
                <a:cubicBezTo>
                  <a:pt x="726050" y="362192"/>
                  <a:pt x="727296" y="362192"/>
                  <a:pt x="727296" y="362192"/>
                </a:cubicBezTo>
                <a:cubicBezTo>
                  <a:pt x="728541" y="363441"/>
                  <a:pt x="728541" y="363441"/>
                  <a:pt x="728541" y="363441"/>
                </a:cubicBezTo>
                <a:cubicBezTo>
                  <a:pt x="728541" y="364689"/>
                  <a:pt x="728541" y="364689"/>
                  <a:pt x="728541" y="364689"/>
                </a:cubicBezTo>
                <a:lnTo>
                  <a:pt x="809483" y="540710"/>
                </a:lnTo>
                <a:cubicBezTo>
                  <a:pt x="810728" y="543207"/>
                  <a:pt x="813218" y="545703"/>
                  <a:pt x="814464" y="545703"/>
                </a:cubicBezTo>
                <a:cubicBezTo>
                  <a:pt x="815709" y="546952"/>
                  <a:pt x="818199" y="546952"/>
                  <a:pt x="821935" y="544455"/>
                </a:cubicBezTo>
                <a:lnTo>
                  <a:pt x="853067" y="526978"/>
                </a:lnTo>
                <a:cubicBezTo>
                  <a:pt x="855557" y="524481"/>
                  <a:pt x="858048" y="521984"/>
                  <a:pt x="858048" y="518239"/>
                </a:cubicBezTo>
                <a:lnTo>
                  <a:pt x="838124" y="291035"/>
                </a:lnTo>
                <a:cubicBezTo>
                  <a:pt x="838124" y="291035"/>
                  <a:pt x="838124" y="289787"/>
                  <a:pt x="838124" y="288538"/>
                </a:cubicBezTo>
                <a:cubicBezTo>
                  <a:pt x="838124" y="288538"/>
                  <a:pt x="838124" y="288538"/>
                  <a:pt x="839369" y="287290"/>
                </a:cubicBezTo>
                <a:cubicBezTo>
                  <a:pt x="839369" y="286042"/>
                  <a:pt x="839369" y="286042"/>
                  <a:pt x="839369" y="284793"/>
                </a:cubicBezTo>
                <a:cubicBezTo>
                  <a:pt x="839369" y="284793"/>
                  <a:pt x="839369" y="284793"/>
                  <a:pt x="839369" y="283545"/>
                </a:cubicBezTo>
                <a:cubicBezTo>
                  <a:pt x="840614" y="283545"/>
                  <a:pt x="840614" y="283545"/>
                  <a:pt x="840614" y="282296"/>
                </a:cubicBezTo>
                <a:cubicBezTo>
                  <a:pt x="840614" y="281048"/>
                  <a:pt x="840614" y="281048"/>
                  <a:pt x="840614" y="281048"/>
                </a:cubicBezTo>
                <a:cubicBezTo>
                  <a:pt x="841859" y="279800"/>
                  <a:pt x="841859" y="278551"/>
                  <a:pt x="841859" y="278551"/>
                </a:cubicBezTo>
                <a:cubicBezTo>
                  <a:pt x="843105" y="278551"/>
                  <a:pt x="843105" y="277303"/>
                  <a:pt x="843105" y="277303"/>
                </a:cubicBezTo>
                <a:cubicBezTo>
                  <a:pt x="843105" y="277303"/>
                  <a:pt x="844350" y="277303"/>
                  <a:pt x="844350" y="276055"/>
                </a:cubicBezTo>
                <a:cubicBezTo>
                  <a:pt x="844350" y="276055"/>
                  <a:pt x="844350" y="274806"/>
                  <a:pt x="845595" y="274806"/>
                </a:cubicBezTo>
                <a:cubicBezTo>
                  <a:pt x="846840" y="274806"/>
                  <a:pt x="846840" y="273558"/>
                  <a:pt x="846840" y="273558"/>
                </a:cubicBezTo>
                <a:cubicBezTo>
                  <a:pt x="848086" y="273558"/>
                  <a:pt x="848086" y="273558"/>
                  <a:pt x="848086" y="273558"/>
                </a:cubicBezTo>
                <a:lnTo>
                  <a:pt x="1021177" y="173688"/>
                </a:lnTo>
                <a:cubicBezTo>
                  <a:pt x="1028648" y="168694"/>
                  <a:pt x="1032384" y="162452"/>
                  <a:pt x="1034874" y="157459"/>
                </a:cubicBezTo>
                <a:cubicBezTo>
                  <a:pt x="1036120" y="151217"/>
                  <a:pt x="1036120" y="143726"/>
                  <a:pt x="1032384" y="137485"/>
                </a:cubicBezTo>
                <a:cubicBezTo>
                  <a:pt x="1028648" y="129994"/>
                  <a:pt x="1021177" y="125001"/>
                  <a:pt x="1013705" y="122504"/>
                </a:cubicBezTo>
                <a:lnTo>
                  <a:pt x="1002498" y="118759"/>
                </a:lnTo>
                <a:lnTo>
                  <a:pt x="962649" y="141230"/>
                </a:lnTo>
                <a:cubicBezTo>
                  <a:pt x="960159" y="143726"/>
                  <a:pt x="956423" y="143726"/>
                  <a:pt x="953933" y="143726"/>
                </a:cubicBezTo>
                <a:cubicBezTo>
                  <a:pt x="947706" y="143726"/>
                  <a:pt x="941480" y="139981"/>
                  <a:pt x="937744" y="133739"/>
                </a:cubicBezTo>
                <a:cubicBezTo>
                  <a:pt x="932763" y="126249"/>
                  <a:pt x="935254" y="113766"/>
                  <a:pt x="945216" y="108772"/>
                </a:cubicBezTo>
                <a:close/>
                <a:moveTo>
                  <a:pt x="574129" y="38863"/>
                </a:moveTo>
                <a:lnTo>
                  <a:pt x="542997" y="56340"/>
                </a:lnTo>
                <a:cubicBezTo>
                  <a:pt x="539261" y="58837"/>
                  <a:pt x="538016" y="61334"/>
                  <a:pt x="538016" y="62582"/>
                </a:cubicBezTo>
                <a:cubicBezTo>
                  <a:pt x="536771" y="63831"/>
                  <a:pt x="536771" y="67576"/>
                  <a:pt x="539261" y="70072"/>
                </a:cubicBezTo>
                <a:lnTo>
                  <a:pt x="643863" y="218629"/>
                </a:lnTo>
                <a:lnTo>
                  <a:pt x="750955" y="156210"/>
                </a:lnTo>
                <a:lnTo>
                  <a:pt x="582846" y="38863"/>
                </a:lnTo>
                <a:cubicBezTo>
                  <a:pt x="580355" y="37615"/>
                  <a:pt x="576619" y="36366"/>
                  <a:pt x="574129" y="38863"/>
                </a:cubicBezTo>
                <a:close/>
                <a:moveTo>
                  <a:pt x="579577" y="7"/>
                </a:moveTo>
                <a:cubicBezTo>
                  <a:pt x="588138" y="164"/>
                  <a:pt x="596544" y="2660"/>
                  <a:pt x="604015" y="7654"/>
                </a:cubicBezTo>
                <a:lnTo>
                  <a:pt x="785823" y="136236"/>
                </a:lnTo>
                <a:lnTo>
                  <a:pt x="874236" y="86301"/>
                </a:lnTo>
                <a:cubicBezTo>
                  <a:pt x="905368" y="67576"/>
                  <a:pt x="943971" y="62582"/>
                  <a:pt x="980083" y="72569"/>
                </a:cubicBezTo>
                <a:lnTo>
                  <a:pt x="1024912" y="86301"/>
                </a:lnTo>
                <a:cubicBezTo>
                  <a:pt x="1042346" y="91295"/>
                  <a:pt x="1056044" y="103779"/>
                  <a:pt x="1064761" y="120007"/>
                </a:cubicBezTo>
                <a:cubicBezTo>
                  <a:pt x="1073477" y="134988"/>
                  <a:pt x="1074723" y="153713"/>
                  <a:pt x="1069742" y="168694"/>
                </a:cubicBezTo>
                <a:cubicBezTo>
                  <a:pt x="1063515" y="184923"/>
                  <a:pt x="1053553" y="197407"/>
                  <a:pt x="1039855" y="206146"/>
                </a:cubicBezTo>
                <a:lnTo>
                  <a:pt x="876727" y="298525"/>
                </a:lnTo>
                <a:lnTo>
                  <a:pt x="895405" y="514494"/>
                </a:lnTo>
                <a:cubicBezTo>
                  <a:pt x="896651" y="533220"/>
                  <a:pt x="887934" y="549448"/>
                  <a:pt x="871746" y="559435"/>
                </a:cubicBezTo>
                <a:lnTo>
                  <a:pt x="840614" y="576913"/>
                </a:lnTo>
                <a:cubicBezTo>
                  <a:pt x="833143" y="581906"/>
                  <a:pt x="825671" y="584403"/>
                  <a:pt x="816954" y="584403"/>
                </a:cubicBezTo>
                <a:cubicBezTo>
                  <a:pt x="813218" y="584403"/>
                  <a:pt x="808237" y="583154"/>
                  <a:pt x="803256" y="581906"/>
                </a:cubicBezTo>
                <a:cubicBezTo>
                  <a:pt x="790804" y="576913"/>
                  <a:pt x="780842" y="568174"/>
                  <a:pt x="775861" y="555690"/>
                </a:cubicBezTo>
                <a:lnTo>
                  <a:pt x="703636" y="398395"/>
                </a:lnTo>
                <a:lnTo>
                  <a:pt x="479489" y="528226"/>
                </a:lnTo>
                <a:cubicBezTo>
                  <a:pt x="464546" y="536965"/>
                  <a:pt x="445867" y="541958"/>
                  <a:pt x="429679" y="541958"/>
                </a:cubicBezTo>
                <a:cubicBezTo>
                  <a:pt x="419717" y="541958"/>
                  <a:pt x="411000" y="540710"/>
                  <a:pt x="402283" y="538213"/>
                </a:cubicBezTo>
                <a:cubicBezTo>
                  <a:pt x="376133" y="530723"/>
                  <a:pt x="353718" y="514494"/>
                  <a:pt x="340020" y="490775"/>
                </a:cubicBezTo>
                <a:lnTo>
                  <a:pt x="234173" y="304767"/>
                </a:lnTo>
                <a:cubicBezTo>
                  <a:pt x="224211" y="286042"/>
                  <a:pt x="230437" y="263571"/>
                  <a:pt x="247871" y="253584"/>
                </a:cubicBezTo>
                <a:lnTo>
                  <a:pt x="271531" y="239852"/>
                </a:lnTo>
                <a:cubicBezTo>
                  <a:pt x="281493" y="233610"/>
                  <a:pt x="295191" y="233610"/>
                  <a:pt x="305153" y="238603"/>
                </a:cubicBezTo>
                <a:lnTo>
                  <a:pt x="455829" y="311009"/>
                </a:lnTo>
                <a:cubicBezTo>
                  <a:pt x="465791" y="314754"/>
                  <a:pt x="476999" y="313506"/>
                  <a:pt x="485715" y="308512"/>
                </a:cubicBezTo>
                <a:lnTo>
                  <a:pt x="611486" y="236107"/>
                </a:lnTo>
                <a:lnTo>
                  <a:pt x="509375" y="91295"/>
                </a:lnTo>
                <a:cubicBezTo>
                  <a:pt x="501904" y="81308"/>
                  <a:pt x="499413" y="67576"/>
                  <a:pt x="501904" y="55092"/>
                </a:cubicBezTo>
                <a:cubicBezTo>
                  <a:pt x="504394" y="41360"/>
                  <a:pt x="513111" y="31373"/>
                  <a:pt x="523073" y="23883"/>
                </a:cubicBezTo>
                <a:lnTo>
                  <a:pt x="554205" y="6405"/>
                </a:lnTo>
                <a:cubicBezTo>
                  <a:pt x="562299" y="2036"/>
                  <a:pt x="571016" y="-149"/>
                  <a:pt x="579577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0E95B9DA-B0F4-4505-ACDF-241CAC1BA80F}"/>
              </a:ext>
            </a:extLst>
          </p:cNvPr>
          <p:cNvSpPr txBox="1"/>
          <p:nvPr/>
        </p:nvSpPr>
        <p:spPr>
          <a:xfrm>
            <a:off x="1369472" y="1566605"/>
            <a:ext cx="5926565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b">
            <a:spAutoFit/>
          </a:bodyPr>
          <a:lstStyle/>
          <a:p>
            <a:r>
              <a:rPr lang="en-GB" altLang="en-US" sz="1800" b="1" dirty="0"/>
              <a:t>HQ CENTRAL AIR COMMAND, ALLAHABAD (OPERATIONAL)</a:t>
            </a:r>
            <a:endParaRPr lang="en-US" sz="1700" b="1" spc="-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E6019-9355-21B3-9F0A-C29CC8D6107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7945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b="1" u="sng" dirty="0"/>
              <a:t>INDIAN AIRFORCE: ORGANISATION</a:t>
            </a:r>
            <a:endParaRPr lang="en-GB" altLang="en-US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1EF7C-CD90-9604-5D3C-E692D6A39CD0}"/>
              </a:ext>
            </a:extLst>
          </p:cNvPr>
          <p:cNvSpPr txBox="1"/>
          <p:nvPr/>
        </p:nvSpPr>
        <p:spPr>
          <a:xfrm>
            <a:off x="548265" y="757472"/>
            <a:ext cx="11095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1800" b="1" dirty="0"/>
              <a:t>THE INDIAN AIR FORCE HAS SEVEN COMMANDS, OF WHICH FIVE ARE OPERATIONAL AND TWO ARE FUNCTIONAL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69D54-EA02-0E14-512D-1E86EA7165D6}"/>
              </a:ext>
            </a:extLst>
          </p:cNvPr>
          <p:cNvSpPr txBox="1"/>
          <p:nvPr/>
        </p:nvSpPr>
        <p:spPr>
          <a:xfrm>
            <a:off x="1422017" y="2071796"/>
            <a:ext cx="5926565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b">
            <a:spAutoFit/>
          </a:bodyPr>
          <a:lstStyle/>
          <a:p>
            <a:r>
              <a:rPr lang="en-GB" altLang="en-US" sz="1800" b="1" dirty="0"/>
              <a:t>HQ EASTERN AIR COMMAND, SHILLONG (OPERATIONAL)</a:t>
            </a:r>
            <a:endParaRPr lang="en-US" sz="1700" b="1" spc="-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BCD55C-3AB8-3D3F-2E2F-D04C7C2CF943}"/>
              </a:ext>
            </a:extLst>
          </p:cNvPr>
          <p:cNvSpPr txBox="1"/>
          <p:nvPr/>
        </p:nvSpPr>
        <p:spPr>
          <a:xfrm>
            <a:off x="1396161" y="3083071"/>
            <a:ext cx="731135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b">
            <a:spAutoFit/>
          </a:bodyPr>
          <a:lstStyle/>
          <a:p>
            <a:r>
              <a:rPr lang="en-GB" altLang="en-US" sz="1800" b="1" dirty="0"/>
              <a:t>HQ SOUTHERN AIR COMMAND, THIRUVANANTHAPURAM (OPERATIONAL)</a:t>
            </a:r>
            <a:endParaRPr lang="en-US" sz="1700" b="1" spc="-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72A14-E5D3-2954-6397-86D3991FB786}"/>
              </a:ext>
            </a:extLst>
          </p:cNvPr>
          <p:cNvSpPr txBox="1"/>
          <p:nvPr/>
        </p:nvSpPr>
        <p:spPr>
          <a:xfrm>
            <a:off x="1392888" y="2584778"/>
            <a:ext cx="592656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b">
            <a:spAutoFit/>
          </a:bodyPr>
          <a:lstStyle/>
          <a:p>
            <a:r>
              <a:rPr lang="en-GB" altLang="en-US" sz="1800" b="1" dirty="0"/>
              <a:t>HQ WESTERN AIR COMMAND, NEW DELHI (OPERATIONAL)</a:t>
            </a:r>
            <a:endParaRPr lang="en-US" sz="1700" b="1" spc="-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C160EE-96FD-6D97-9F87-58A4DA8B3C0C}"/>
              </a:ext>
            </a:extLst>
          </p:cNvPr>
          <p:cNvSpPr txBox="1"/>
          <p:nvPr/>
        </p:nvSpPr>
        <p:spPr>
          <a:xfrm>
            <a:off x="1392888" y="3582913"/>
            <a:ext cx="7002863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b">
            <a:spAutoFit/>
          </a:bodyPr>
          <a:lstStyle/>
          <a:p>
            <a:r>
              <a:rPr lang="en-GB" altLang="en-US" sz="1800" b="1" dirty="0"/>
              <a:t> HQ SOUTH-WESTERN AIR COMMAND, GANDHI NAGAR (OPERATIONAL)</a:t>
            </a:r>
            <a:endParaRPr lang="en-US" sz="1700" b="1" spc="-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AA794-8C68-FA8D-0D1A-30EB351F96F3}"/>
              </a:ext>
            </a:extLst>
          </p:cNvPr>
          <p:cNvSpPr txBox="1"/>
          <p:nvPr/>
        </p:nvSpPr>
        <p:spPr>
          <a:xfrm>
            <a:off x="1360767" y="4109035"/>
            <a:ext cx="5926565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b">
            <a:spAutoFit/>
          </a:bodyPr>
          <a:lstStyle/>
          <a:p>
            <a:r>
              <a:rPr lang="en-GB" altLang="en-US" sz="1800" b="1" dirty="0"/>
              <a:t>HQ MAINTENANCE COMMAND, NAGPUR (FUNCTIONAL)</a:t>
            </a:r>
            <a:endParaRPr lang="en-US" sz="1700" b="1" spc="-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0B2B72-3C80-C20A-BE9F-D04086A848B5}"/>
              </a:ext>
            </a:extLst>
          </p:cNvPr>
          <p:cNvSpPr txBox="1"/>
          <p:nvPr/>
        </p:nvSpPr>
        <p:spPr>
          <a:xfrm>
            <a:off x="1360767" y="4594153"/>
            <a:ext cx="5926565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 anchor="b">
            <a:spAutoFit/>
          </a:bodyPr>
          <a:lstStyle/>
          <a:p>
            <a:pPr algn="l" eaLnBrk="1" hangingPunct="1">
              <a:defRPr/>
            </a:pPr>
            <a:r>
              <a:rPr lang="en-GB" altLang="en-US" sz="1800" b="1" dirty="0"/>
              <a:t>HQ TRAINING COMMAND, BANGALORE (FUNCTIONAL</a:t>
            </a:r>
            <a:r>
              <a:rPr lang="en-GB" altLang="en-US" b="1" dirty="0"/>
              <a:t>)</a:t>
            </a:r>
          </a:p>
        </p:txBody>
      </p:sp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8911D921-A1C2-E240-B59C-50DF42AE4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77" y="5265064"/>
            <a:ext cx="1742831" cy="14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66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" name="Group 486">
            <a:extLst>
              <a:ext uri="{FF2B5EF4-FFF2-40B4-BE49-F238E27FC236}">
                <a16:creationId xmlns:a16="http://schemas.microsoft.com/office/drawing/2014/main" id="{73881D74-BF47-49C5-8B4A-F60DBB5F3D87}"/>
              </a:ext>
            </a:extLst>
          </p:cNvPr>
          <p:cNvGrpSpPr/>
          <p:nvPr/>
        </p:nvGrpSpPr>
        <p:grpSpPr>
          <a:xfrm>
            <a:off x="6575472" y="-888757"/>
            <a:ext cx="5616528" cy="6855183"/>
            <a:chOff x="13144595" y="2817"/>
            <a:chExt cx="11233056" cy="13710366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3BE6001C-690F-4153-BBAB-A2AF8E7FC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95" y="2817"/>
              <a:ext cx="11233056" cy="5245755"/>
            </a:xfrm>
            <a:custGeom>
              <a:avLst/>
              <a:gdLst>
                <a:gd name="T0" fmla="*/ 0 w 9017"/>
                <a:gd name="T1" fmla="*/ 0 h 4212"/>
                <a:gd name="T2" fmla="*/ 0 w 9017"/>
                <a:gd name="T3" fmla="*/ 4211 h 4212"/>
                <a:gd name="T4" fmla="*/ 9016 w 9017"/>
                <a:gd name="T5" fmla="*/ 824 h 4212"/>
                <a:gd name="T6" fmla="*/ 9016 w 9017"/>
                <a:gd name="T7" fmla="*/ 0 h 4212"/>
                <a:gd name="T8" fmla="*/ 0 w 9017"/>
                <a:gd name="T9" fmla="*/ 0 h 4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7" h="4212">
                  <a:moveTo>
                    <a:pt x="0" y="0"/>
                  </a:moveTo>
                  <a:lnTo>
                    <a:pt x="0" y="4211"/>
                  </a:lnTo>
                  <a:lnTo>
                    <a:pt x="9016" y="824"/>
                  </a:lnTo>
                  <a:lnTo>
                    <a:pt x="9016" y="0"/>
                  </a:ln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E154EBE6-0341-4C9A-A693-DD782E1C2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95" y="1029998"/>
              <a:ext cx="11233056" cy="9272074"/>
            </a:xfrm>
            <a:custGeom>
              <a:avLst/>
              <a:gdLst>
                <a:gd name="T0" fmla="*/ 9016 w 9017"/>
                <a:gd name="T1" fmla="*/ 0 h 7442"/>
                <a:gd name="T2" fmla="*/ 0 w 9017"/>
                <a:gd name="T3" fmla="*/ 3387 h 7442"/>
                <a:gd name="T4" fmla="*/ 0 w 9017"/>
                <a:gd name="T5" fmla="*/ 7441 h 7442"/>
                <a:gd name="T6" fmla="*/ 9016 w 9017"/>
                <a:gd name="T7" fmla="*/ 4054 h 7442"/>
                <a:gd name="T8" fmla="*/ 9016 w 9017"/>
                <a:gd name="T9" fmla="*/ 0 h 7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7" h="7442">
                  <a:moveTo>
                    <a:pt x="9016" y="0"/>
                  </a:moveTo>
                  <a:lnTo>
                    <a:pt x="0" y="3387"/>
                  </a:lnTo>
                  <a:lnTo>
                    <a:pt x="0" y="7441"/>
                  </a:lnTo>
                  <a:lnTo>
                    <a:pt x="9016" y="4054"/>
                  </a:lnTo>
                  <a:lnTo>
                    <a:pt x="9016" y="0"/>
                  </a:lnTo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D6847731-5F37-4918-91DB-0E067F256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95" y="6078003"/>
              <a:ext cx="11233056" cy="5026037"/>
            </a:xfrm>
            <a:custGeom>
              <a:avLst/>
              <a:gdLst>
                <a:gd name="T0" fmla="*/ 9016 w 9017"/>
                <a:gd name="T1" fmla="*/ 4035 h 4036"/>
                <a:gd name="T2" fmla="*/ 0 w 9017"/>
                <a:gd name="T3" fmla="*/ 4035 h 4036"/>
                <a:gd name="T4" fmla="*/ 0 w 9017"/>
                <a:gd name="T5" fmla="*/ 3387 h 4036"/>
                <a:gd name="T6" fmla="*/ 9016 w 9017"/>
                <a:gd name="T7" fmla="*/ 0 h 4036"/>
                <a:gd name="T8" fmla="*/ 9016 w 9017"/>
                <a:gd name="T9" fmla="*/ 4035 h 4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7" h="4036">
                  <a:moveTo>
                    <a:pt x="9016" y="4035"/>
                  </a:moveTo>
                  <a:lnTo>
                    <a:pt x="0" y="4035"/>
                  </a:lnTo>
                  <a:lnTo>
                    <a:pt x="0" y="3387"/>
                  </a:lnTo>
                  <a:lnTo>
                    <a:pt x="9016" y="0"/>
                  </a:lnTo>
                  <a:lnTo>
                    <a:pt x="9016" y="4035"/>
                  </a:lnTo>
                </a:path>
              </a:pathLst>
            </a:custGeom>
            <a:solidFill>
              <a:schemeClr val="accent4">
                <a:alpha val="6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9DA4F8A-CEF5-4382-83EB-ADF026EEF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95271" y="9983482"/>
              <a:ext cx="3982380" cy="1126050"/>
            </a:xfrm>
            <a:custGeom>
              <a:avLst/>
              <a:gdLst>
                <a:gd name="T0" fmla="*/ 3196 w 3197"/>
                <a:gd name="T1" fmla="*/ 902 h 903"/>
                <a:gd name="T2" fmla="*/ 0 w 3197"/>
                <a:gd name="T3" fmla="*/ 902 h 903"/>
                <a:gd name="T4" fmla="*/ 614 w 3197"/>
                <a:gd name="T5" fmla="*/ 472 h 903"/>
                <a:gd name="T6" fmla="*/ 614 w 3197"/>
                <a:gd name="T7" fmla="*/ 472 h 903"/>
                <a:gd name="T8" fmla="*/ 1185 w 3197"/>
                <a:gd name="T9" fmla="*/ 448 h 903"/>
                <a:gd name="T10" fmla="*/ 1670 w 3197"/>
                <a:gd name="T11" fmla="*/ 740 h 903"/>
                <a:gd name="T12" fmla="*/ 3196 w 3197"/>
                <a:gd name="T13" fmla="*/ 0 h 903"/>
                <a:gd name="T14" fmla="*/ 3196 w 3197"/>
                <a:gd name="T15" fmla="*/ 902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7" h="903">
                  <a:moveTo>
                    <a:pt x="3196" y="902"/>
                  </a:moveTo>
                  <a:lnTo>
                    <a:pt x="0" y="902"/>
                  </a:lnTo>
                  <a:lnTo>
                    <a:pt x="614" y="472"/>
                  </a:lnTo>
                  <a:lnTo>
                    <a:pt x="614" y="472"/>
                  </a:lnTo>
                  <a:cubicBezTo>
                    <a:pt x="795" y="346"/>
                    <a:pt x="1000" y="337"/>
                    <a:pt x="1185" y="448"/>
                  </a:cubicBezTo>
                  <a:lnTo>
                    <a:pt x="1670" y="740"/>
                  </a:lnTo>
                  <a:lnTo>
                    <a:pt x="3196" y="0"/>
                  </a:lnTo>
                  <a:lnTo>
                    <a:pt x="3196" y="902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878939D-6142-4E25-AE67-E0EFC7446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95" y="11104041"/>
              <a:ext cx="11233056" cy="2609142"/>
            </a:xfrm>
            <a:custGeom>
              <a:avLst/>
              <a:gdLst>
                <a:gd name="T0" fmla="*/ 9016 w 9017"/>
                <a:gd name="T1" fmla="*/ 2094 h 2095"/>
                <a:gd name="T2" fmla="*/ 0 w 9017"/>
                <a:gd name="T3" fmla="*/ 2094 h 2095"/>
                <a:gd name="T4" fmla="*/ 0 w 9017"/>
                <a:gd name="T5" fmla="*/ 0 h 2095"/>
                <a:gd name="T6" fmla="*/ 9016 w 9017"/>
                <a:gd name="T7" fmla="*/ 0 h 2095"/>
                <a:gd name="T8" fmla="*/ 9016 w 9017"/>
                <a:gd name="T9" fmla="*/ 2094 h 2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7" h="2095">
                  <a:moveTo>
                    <a:pt x="9016" y="2094"/>
                  </a:moveTo>
                  <a:lnTo>
                    <a:pt x="0" y="2094"/>
                  </a:lnTo>
                  <a:lnTo>
                    <a:pt x="0" y="0"/>
                  </a:lnTo>
                  <a:lnTo>
                    <a:pt x="9016" y="0"/>
                  </a:lnTo>
                  <a:lnTo>
                    <a:pt x="9016" y="209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A5F6EF37-21E2-4B7D-BB1F-F6BD674B6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57550" y="11104041"/>
              <a:ext cx="8607432" cy="2609142"/>
            </a:xfrm>
            <a:custGeom>
              <a:avLst/>
              <a:gdLst>
                <a:gd name="T0" fmla="*/ 6309 w 6911"/>
                <a:gd name="T1" fmla="*/ 0 h 2095"/>
                <a:gd name="T2" fmla="*/ 0 w 6911"/>
                <a:gd name="T3" fmla="*/ 2094 h 2095"/>
                <a:gd name="T4" fmla="*/ 3726 w 6911"/>
                <a:gd name="T5" fmla="*/ 2094 h 2095"/>
                <a:gd name="T6" fmla="*/ 6910 w 6911"/>
                <a:gd name="T7" fmla="*/ 0 h 2095"/>
                <a:gd name="T8" fmla="*/ 6309 w 6911"/>
                <a:gd name="T9" fmla="*/ 0 h 2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11" h="2095">
                  <a:moveTo>
                    <a:pt x="6309" y="0"/>
                  </a:moveTo>
                  <a:lnTo>
                    <a:pt x="0" y="2094"/>
                  </a:lnTo>
                  <a:lnTo>
                    <a:pt x="3726" y="2094"/>
                  </a:lnTo>
                  <a:lnTo>
                    <a:pt x="6910" y="0"/>
                  </a:lnTo>
                  <a:lnTo>
                    <a:pt x="6309" y="0"/>
                  </a:ln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A662498-DD0D-4685-BBE1-618DE819B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0219" y="11104041"/>
              <a:ext cx="6108145" cy="2609142"/>
            </a:xfrm>
            <a:custGeom>
              <a:avLst/>
              <a:gdLst>
                <a:gd name="T0" fmla="*/ 4837 w 4904"/>
                <a:gd name="T1" fmla="*/ 0 h 2095"/>
                <a:gd name="T2" fmla="*/ 0 w 4904"/>
                <a:gd name="T3" fmla="*/ 2094 h 2095"/>
                <a:gd name="T4" fmla="*/ 803 w 4904"/>
                <a:gd name="T5" fmla="*/ 2094 h 2095"/>
                <a:gd name="T6" fmla="*/ 4903 w 4904"/>
                <a:gd name="T7" fmla="*/ 0 h 2095"/>
                <a:gd name="T8" fmla="*/ 4837 w 4904"/>
                <a:gd name="T9" fmla="*/ 0 h 2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4" h="2095">
                  <a:moveTo>
                    <a:pt x="4837" y="0"/>
                  </a:moveTo>
                  <a:lnTo>
                    <a:pt x="0" y="2094"/>
                  </a:lnTo>
                  <a:lnTo>
                    <a:pt x="803" y="2094"/>
                  </a:lnTo>
                  <a:lnTo>
                    <a:pt x="4903" y="0"/>
                  </a:lnTo>
                  <a:lnTo>
                    <a:pt x="4837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FA9948F6-4403-4E58-AB68-7DE69D7ED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5999" y="4430123"/>
              <a:ext cx="2543231" cy="1301827"/>
            </a:xfrm>
            <a:custGeom>
              <a:avLst/>
              <a:gdLst>
                <a:gd name="T0" fmla="*/ 1826 w 2041"/>
                <a:gd name="T1" fmla="*/ 190 h 1043"/>
                <a:gd name="T2" fmla="*/ 1410 w 2041"/>
                <a:gd name="T3" fmla="*/ 190 h 1043"/>
                <a:gd name="T4" fmla="*/ 1410 w 2041"/>
                <a:gd name="T5" fmla="*/ 0 h 1043"/>
                <a:gd name="T6" fmla="*/ 630 w 2041"/>
                <a:gd name="T7" fmla="*/ 0 h 1043"/>
                <a:gd name="T8" fmla="*/ 630 w 2041"/>
                <a:gd name="T9" fmla="*/ 190 h 1043"/>
                <a:gd name="T10" fmla="*/ 215 w 2041"/>
                <a:gd name="T11" fmla="*/ 190 h 1043"/>
                <a:gd name="T12" fmla="*/ 215 w 2041"/>
                <a:gd name="T13" fmla="*/ 190 h 1043"/>
                <a:gd name="T14" fmla="*/ 62 w 2041"/>
                <a:gd name="T15" fmla="*/ 445 h 1043"/>
                <a:gd name="T16" fmla="*/ 502 w 2041"/>
                <a:gd name="T17" fmla="*/ 1042 h 1043"/>
                <a:gd name="T18" fmla="*/ 1538 w 2041"/>
                <a:gd name="T19" fmla="*/ 1042 h 1043"/>
                <a:gd name="T20" fmla="*/ 1977 w 2041"/>
                <a:gd name="T21" fmla="*/ 445 h 1043"/>
                <a:gd name="T22" fmla="*/ 1977 w 2041"/>
                <a:gd name="T23" fmla="*/ 445 h 1043"/>
                <a:gd name="T24" fmla="*/ 1826 w 2041"/>
                <a:gd name="T25" fmla="*/ 19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1" h="1043">
                  <a:moveTo>
                    <a:pt x="1826" y="190"/>
                  </a:moveTo>
                  <a:lnTo>
                    <a:pt x="1410" y="190"/>
                  </a:lnTo>
                  <a:lnTo>
                    <a:pt x="1410" y="0"/>
                  </a:lnTo>
                  <a:lnTo>
                    <a:pt x="630" y="0"/>
                  </a:lnTo>
                  <a:lnTo>
                    <a:pt x="630" y="190"/>
                  </a:lnTo>
                  <a:lnTo>
                    <a:pt x="215" y="190"/>
                  </a:lnTo>
                  <a:lnTo>
                    <a:pt x="215" y="190"/>
                  </a:lnTo>
                  <a:cubicBezTo>
                    <a:pt x="83" y="190"/>
                    <a:pt x="0" y="330"/>
                    <a:pt x="62" y="445"/>
                  </a:cubicBezTo>
                  <a:lnTo>
                    <a:pt x="502" y="1042"/>
                  </a:lnTo>
                  <a:lnTo>
                    <a:pt x="1538" y="1042"/>
                  </a:lnTo>
                  <a:lnTo>
                    <a:pt x="1977" y="445"/>
                  </a:lnTo>
                  <a:lnTo>
                    <a:pt x="1977" y="445"/>
                  </a:lnTo>
                  <a:cubicBezTo>
                    <a:pt x="2040" y="330"/>
                    <a:pt x="1956" y="190"/>
                    <a:pt x="1826" y="19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68E7AAB-963B-4380-B56D-F86696DF4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0925" y="7769827"/>
              <a:ext cx="867884" cy="3339705"/>
            </a:xfrm>
            <a:custGeom>
              <a:avLst/>
              <a:gdLst>
                <a:gd name="T0" fmla="*/ 697 w 698"/>
                <a:gd name="T1" fmla="*/ 2678 h 2679"/>
                <a:gd name="T2" fmla="*/ 0 w 698"/>
                <a:gd name="T3" fmla="*/ 2678 h 2679"/>
                <a:gd name="T4" fmla="*/ 0 w 698"/>
                <a:gd name="T5" fmla="*/ 0 h 2679"/>
                <a:gd name="T6" fmla="*/ 697 w 698"/>
                <a:gd name="T7" fmla="*/ 0 h 2679"/>
                <a:gd name="T8" fmla="*/ 697 w 698"/>
                <a:gd name="T9" fmla="*/ 2678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679">
                  <a:moveTo>
                    <a:pt x="697" y="2678"/>
                  </a:moveTo>
                  <a:lnTo>
                    <a:pt x="0" y="2678"/>
                  </a:lnTo>
                  <a:lnTo>
                    <a:pt x="0" y="0"/>
                  </a:lnTo>
                  <a:lnTo>
                    <a:pt x="697" y="0"/>
                  </a:lnTo>
                  <a:lnTo>
                    <a:pt x="697" y="267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DBF83475-95D6-471D-8487-494ADFCD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2335" y="7423774"/>
              <a:ext cx="1505064" cy="351548"/>
            </a:xfrm>
            <a:custGeom>
              <a:avLst/>
              <a:gdLst>
                <a:gd name="T0" fmla="*/ 1209 w 1210"/>
                <a:gd name="T1" fmla="*/ 0 h 281"/>
                <a:gd name="T2" fmla="*/ 0 w 1210"/>
                <a:gd name="T3" fmla="*/ 0 h 281"/>
                <a:gd name="T4" fmla="*/ 257 w 1210"/>
                <a:gd name="T5" fmla="*/ 280 h 281"/>
                <a:gd name="T6" fmla="*/ 953 w 1210"/>
                <a:gd name="T7" fmla="*/ 280 h 281"/>
                <a:gd name="T8" fmla="*/ 1209 w 1210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0" h="281">
                  <a:moveTo>
                    <a:pt x="1209" y="0"/>
                  </a:moveTo>
                  <a:lnTo>
                    <a:pt x="0" y="0"/>
                  </a:lnTo>
                  <a:lnTo>
                    <a:pt x="257" y="280"/>
                  </a:lnTo>
                  <a:lnTo>
                    <a:pt x="953" y="280"/>
                  </a:lnTo>
                  <a:lnTo>
                    <a:pt x="1209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8DAACD80-FC09-425D-A7B6-C58CD5A70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2193" y="5726455"/>
              <a:ext cx="1290842" cy="219717"/>
            </a:xfrm>
            <a:custGeom>
              <a:avLst/>
              <a:gdLst>
                <a:gd name="T0" fmla="*/ 1035 w 1036"/>
                <a:gd name="T1" fmla="*/ 175 h 176"/>
                <a:gd name="T2" fmla="*/ 0 w 1036"/>
                <a:gd name="T3" fmla="*/ 175 h 176"/>
                <a:gd name="T4" fmla="*/ 0 w 1036"/>
                <a:gd name="T5" fmla="*/ 0 h 176"/>
                <a:gd name="T6" fmla="*/ 1035 w 1036"/>
                <a:gd name="T7" fmla="*/ 0 h 176"/>
                <a:gd name="T8" fmla="*/ 1035 w 1036"/>
                <a:gd name="T9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6" h="176">
                  <a:moveTo>
                    <a:pt x="1035" y="175"/>
                  </a:moveTo>
                  <a:lnTo>
                    <a:pt x="0" y="175"/>
                  </a:lnTo>
                  <a:lnTo>
                    <a:pt x="0" y="0"/>
                  </a:lnTo>
                  <a:lnTo>
                    <a:pt x="1035" y="0"/>
                  </a:lnTo>
                  <a:lnTo>
                    <a:pt x="1035" y="17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56068D2E-324B-4F9F-A310-8AE70B743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9098" y="5946173"/>
              <a:ext cx="2697033" cy="1477601"/>
            </a:xfrm>
            <a:custGeom>
              <a:avLst/>
              <a:gdLst>
                <a:gd name="T0" fmla="*/ 2097 w 2167"/>
                <a:gd name="T1" fmla="*/ 261 h 1186"/>
                <a:gd name="T2" fmla="*/ 2097 w 2167"/>
                <a:gd name="T3" fmla="*/ 261 h 1186"/>
                <a:gd name="T4" fmla="*/ 1949 w 2167"/>
                <a:gd name="T5" fmla="*/ 0 h 1186"/>
                <a:gd name="T6" fmla="*/ 218 w 2167"/>
                <a:gd name="T7" fmla="*/ 0 h 1186"/>
                <a:gd name="T8" fmla="*/ 218 w 2167"/>
                <a:gd name="T9" fmla="*/ 0 h 1186"/>
                <a:gd name="T10" fmla="*/ 69 w 2167"/>
                <a:gd name="T11" fmla="*/ 261 h 1186"/>
                <a:gd name="T12" fmla="*/ 318 w 2167"/>
                <a:gd name="T13" fmla="*/ 677 h 1186"/>
                <a:gd name="T14" fmla="*/ 336 w 2167"/>
                <a:gd name="T15" fmla="*/ 677 h 1186"/>
                <a:gd name="T16" fmla="*/ 336 w 2167"/>
                <a:gd name="T17" fmla="*/ 677 h 1186"/>
                <a:gd name="T18" fmla="*/ 82 w 2167"/>
                <a:gd name="T19" fmla="*/ 931 h 1186"/>
                <a:gd name="T20" fmla="*/ 82 w 2167"/>
                <a:gd name="T21" fmla="*/ 931 h 1186"/>
                <a:gd name="T22" fmla="*/ 336 w 2167"/>
                <a:gd name="T23" fmla="*/ 1185 h 1186"/>
                <a:gd name="T24" fmla="*/ 1830 w 2167"/>
                <a:gd name="T25" fmla="*/ 1185 h 1186"/>
                <a:gd name="T26" fmla="*/ 1830 w 2167"/>
                <a:gd name="T27" fmla="*/ 1185 h 1186"/>
                <a:gd name="T28" fmla="*/ 2085 w 2167"/>
                <a:gd name="T29" fmla="*/ 931 h 1186"/>
                <a:gd name="T30" fmla="*/ 2085 w 2167"/>
                <a:gd name="T31" fmla="*/ 931 h 1186"/>
                <a:gd name="T32" fmla="*/ 1830 w 2167"/>
                <a:gd name="T33" fmla="*/ 677 h 1186"/>
                <a:gd name="T34" fmla="*/ 1848 w 2167"/>
                <a:gd name="T35" fmla="*/ 677 h 1186"/>
                <a:gd name="T36" fmla="*/ 2097 w 2167"/>
                <a:gd name="T37" fmla="*/ 261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67" h="1186">
                  <a:moveTo>
                    <a:pt x="2097" y="261"/>
                  </a:moveTo>
                  <a:lnTo>
                    <a:pt x="2097" y="261"/>
                  </a:lnTo>
                  <a:cubicBezTo>
                    <a:pt x="2166" y="146"/>
                    <a:pt x="2082" y="0"/>
                    <a:pt x="1949" y="0"/>
                  </a:cubicBezTo>
                  <a:lnTo>
                    <a:pt x="218" y="0"/>
                  </a:lnTo>
                  <a:lnTo>
                    <a:pt x="218" y="0"/>
                  </a:lnTo>
                  <a:cubicBezTo>
                    <a:pt x="83" y="0"/>
                    <a:pt x="0" y="146"/>
                    <a:pt x="69" y="261"/>
                  </a:cubicBezTo>
                  <a:lnTo>
                    <a:pt x="318" y="677"/>
                  </a:lnTo>
                  <a:lnTo>
                    <a:pt x="336" y="677"/>
                  </a:lnTo>
                  <a:lnTo>
                    <a:pt x="336" y="677"/>
                  </a:lnTo>
                  <a:cubicBezTo>
                    <a:pt x="195" y="677"/>
                    <a:pt x="82" y="789"/>
                    <a:pt x="82" y="931"/>
                  </a:cubicBezTo>
                  <a:lnTo>
                    <a:pt x="82" y="931"/>
                  </a:lnTo>
                  <a:cubicBezTo>
                    <a:pt x="82" y="1071"/>
                    <a:pt x="195" y="1185"/>
                    <a:pt x="336" y="1185"/>
                  </a:cubicBezTo>
                  <a:lnTo>
                    <a:pt x="1830" y="1185"/>
                  </a:lnTo>
                  <a:lnTo>
                    <a:pt x="1830" y="1185"/>
                  </a:lnTo>
                  <a:cubicBezTo>
                    <a:pt x="1971" y="1185"/>
                    <a:pt x="2085" y="1071"/>
                    <a:pt x="2085" y="931"/>
                  </a:cubicBezTo>
                  <a:lnTo>
                    <a:pt x="2085" y="931"/>
                  </a:lnTo>
                  <a:cubicBezTo>
                    <a:pt x="2085" y="789"/>
                    <a:pt x="1971" y="677"/>
                    <a:pt x="1830" y="677"/>
                  </a:cubicBezTo>
                  <a:lnTo>
                    <a:pt x="1848" y="677"/>
                  </a:lnTo>
                  <a:lnTo>
                    <a:pt x="2097" y="26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25637405-4BFB-45DC-8DD1-D1B06C9C6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151" y="3600691"/>
              <a:ext cx="444926" cy="829431"/>
            </a:xfrm>
            <a:custGeom>
              <a:avLst/>
              <a:gdLst>
                <a:gd name="T0" fmla="*/ 338 w 359"/>
                <a:gd name="T1" fmla="*/ 534 h 667"/>
                <a:gd name="T2" fmla="*/ 338 w 359"/>
                <a:gd name="T3" fmla="*/ 534 h 667"/>
                <a:gd name="T4" fmla="*/ 242 w 359"/>
                <a:gd name="T5" fmla="*/ 483 h 667"/>
                <a:gd name="T6" fmla="*/ 202 w 359"/>
                <a:gd name="T7" fmla="*/ 483 h 667"/>
                <a:gd name="T8" fmla="*/ 202 w 359"/>
                <a:gd name="T9" fmla="*/ 23 h 667"/>
                <a:gd name="T10" fmla="*/ 202 w 359"/>
                <a:gd name="T11" fmla="*/ 23 h 667"/>
                <a:gd name="T12" fmla="*/ 197 w 359"/>
                <a:gd name="T13" fmla="*/ 8 h 667"/>
                <a:gd name="T14" fmla="*/ 197 w 359"/>
                <a:gd name="T15" fmla="*/ 8 h 667"/>
                <a:gd name="T16" fmla="*/ 179 w 359"/>
                <a:gd name="T17" fmla="*/ 0 h 667"/>
                <a:gd name="T18" fmla="*/ 179 w 359"/>
                <a:gd name="T19" fmla="*/ 0 h 667"/>
                <a:gd name="T20" fmla="*/ 160 w 359"/>
                <a:gd name="T21" fmla="*/ 10 h 667"/>
                <a:gd name="T22" fmla="*/ 160 w 359"/>
                <a:gd name="T23" fmla="*/ 10 h 667"/>
                <a:gd name="T24" fmla="*/ 156 w 359"/>
                <a:gd name="T25" fmla="*/ 23 h 667"/>
                <a:gd name="T26" fmla="*/ 156 w 359"/>
                <a:gd name="T27" fmla="*/ 483 h 667"/>
                <a:gd name="T28" fmla="*/ 117 w 359"/>
                <a:gd name="T29" fmla="*/ 483 h 667"/>
                <a:gd name="T30" fmla="*/ 117 w 359"/>
                <a:gd name="T31" fmla="*/ 483 h 667"/>
                <a:gd name="T32" fmla="*/ 34 w 359"/>
                <a:gd name="T33" fmla="*/ 517 h 667"/>
                <a:gd name="T34" fmla="*/ 34 w 359"/>
                <a:gd name="T35" fmla="*/ 517 h 667"/>
                <a:gd name="T36" fmla="*/ 0 w 359"/>
                <a:gd name="T37" fmla="*/ 599 h 667"/>
                <a:gd name="T38" fmla="*/ 0 w 359"/>
                <a:gd name="T39" fmla="*/ 666 h 667"/>
                <a:gd name="T40" fmla="*/ 358 w 359"/>
                <a:gd name="T41" fmla="*/ 666 h 667"/>
                <a:gd name="T42" fmla="*/ 358 w 359"/>
                <a:gd name="T43" fmla="*/ 599 h 667"/>
                <a:gd name="T44" fmla="*/ 358 w 359"/>
                <a:gd name="T45" fmla="*/ 599 h 667"/>
                <a:gd name="T46" fmla="*/ 338 w 359"/>
                <a:gd name="T47" fmla="*/ 534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9" h="667">
                  <a:moveTo>
                    <a:pt x="338" y="534"/>
                  </a:moveTo>
                  <a:lnTo>
                    <a:pt x="338" y="534"/>
                  </a:lnTo>
                  <a:cubicBezTo>
                    <a:pt x="317" y="503"/>
                    <a:pt x="282" y="483"/>
                    <a:pt x="242" y="483"/>
                  </a:cubicBezTo>
                  <a:lnTo>
                    <a:pt x="202" y="483"/>
                  </a:lnTo>
                  <a:lnTo>
                    <a:pt x="202" y="23"/>
                  </a:lnTo>
                  <a:lnTo>
                    <a:pt x="202" y="23"/>
                  </a:lnTo>
                  <a:cubicBezTo>
                    <a:pt x="202" y="17"/>
                    <a:pt x="200" y="12"/>
                    <a:pt x="197" y="8"/>
                  </a:cubicBezTo>
                  <a:lnTo>
                    <a:pt x="197" y="8"/>
                  </a:lnTo>
                  <a:cubicBezTo>
                    <a:pt x="193" y="3"/>
                    <a:pt x="186" y="0"/>
                    <a:pt x="179" y="0"/>
                  </a:cubicBezTo>
                  <a:lnTo>
                    <a:pt x="179" y="0"/>
                  </a:lnTo>
                  <a:cubicBezTo>
                    <a:pt x="171" y="0"/>
                    <a:pt x="164" y="4"/>
                    <a:pt x="160" y="10"/>
                  </a:cubicBezTo>
                  <a:lnTo>
                    <a:pt x="160" y="10"/>
                  </a:lnTo>
                  <a:cubicBezTo>
                    <a:pt x="157" y="14"/>
                    <a:pt x="156" y="18"/>
                    <a:pt x="156" y="23"/>
                  </a:cubicBezTo>
                  <a:lnTo>
                    <a:pt x="156" y="483"/>
                  </a:lnTo>
                  <a:lnTo>
                    <a:pt x="117" y="483"/>
                  </a:lnTo>
                  <a:lnTo>
                    <a:pt x="117" y="483"/>
                  </a:lnTo>
                  <a:cubicBezTo>
                    <a:pt x="84" y="483"/>
                    <a:pt x="55" y="495"/>
                    <a:pt x="34" y="517"/>
                  </a:cubicBezTo>
                  <a:lnTo>
                    <a:pt x="34" y="517"/>
                  </a:lnTo>
                  <a:cubicBezTo>
                    <a:pt x="13" y="538"/>
                    <a:pt x="0" y="567"/>
                    <a:pt x="0" y="599"/>
                  </a:cubicBezTo>
                  <a:lnTo>
                    <a:pt x="0" y="666"/>
                  </a:lnTo>
                  <a:lnTo>
                    <a:pt x="358" y="666"/>
                  </a:lnTo>
                  <a:lnTo>
                    <a:pt x="358" y="599"/>
                  </a:lnTo>
                  <a:lnTo>
                    <a:pt x="358" y="599"/>
                  </a:lnTo>
                  <a:cubicBezTo>
                    <a:pt x="358" y="576"/>
                    <a:pt x="351" y="553"/>
                    <a:pt x="338" y="53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69B1FC2A-A668-4430-9D6E-99A96DBCE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2900" y="4979416"/>
              <a:ext cx="2389429" cy="505350"/>
            </a:xfrm>
            <a:custGeom>
              <a:avLst/>
              <a:gdLst>
                <a:gd name="T0" fmla="*/ 1918 w 1919"/>
                <a:gd name="T1" fmla="*/ 0 h 407"/>
                <a:gd name="T2" fmla="*/ 0 w 1919"/>
                <a:gd name="T3" fmla="*/ 0 h 407"/>
                <a:gd name="T4" fmla="*/ 0 w 1919"/>
                <a:gd name="T5" fmla="*/ 0 h 407"/>
                <a:gd name="T6" fmla="*/ 1 w 1919"/>
                <a:gd name="T7" fmla="*/ 3 h 407"/>
                <a:gd name="T8" fmla="*/ 298 w 1919"/>
                <a:gd name="T9" fmla="*/ 406 h 407"/>
                <a:gd name="T10" fmla="*/ 1620 w 1919"/>
                <a:gd name="T11" fmla="*/ 406 h 407"/>
                <a:gd name="T12" fmla="*/ 1916 w 1919"/>
                <a:gd name="T13" fmla="*/ 3 h 407"/>
                <a:gd name="T14" fmla="*/ 1916 w 1919"/>
                <a:gd name="T15" fmla="*/ 3 h 407"/>
                <a:gd name="T16" fmla="*/ 1918 w 1919"/>
                <a:gd name="T1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9" h="407">
                  <a:moveTo>
                    <a:pt x="1918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2"/>
                    <a:pt x="1" y="3"/>
                    <a:pt x="1" y="3"/>
                  </a:cubicBezTo>
                  <a:lnTo>
                    <a:pt x="298" y="406"/>
                  </a:lnTo>
                  <a:lnTo>
                    <a:pt x="1620" y="406"/>
                  </a:lnTo>
                  <a:lnTo>
                    <a:pt x="1916" y="3"/>
                  </a:lnTo>
                  <a:lnTo>
                    <a:pt x="1916" y="3"/>
                  </a:lnTo>
                  <a:cubicBezTo>
                    <a:pt x="1917" y="3"/>
                    <a:pt x="1918" y="2"/>
                    <a:pt x="191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F51E32F-74BA-4794-8BEE-A75A79725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2900" y="4979416"/>
              <a:ext cx="2389429" cy="252675"/>
            </a:xfrm>
            <a:custGeom>
              <a:avLst/>
              <a:gdLst>
                <a:gd name="T0" fmla="*/ 1916 w 1919"/>
                <a:gd name="T1" fmla="*/ 3 h 205"/>
                <a:gd name="T2" fmla="*/ 1916 w 1919"/>
                <a:gd name="T3" fmla="*/ 3 h 205"/>
                <a:gd name="T4" fmla="*/ 1918 w 1919"/>
                <a:gd name="T5" fmla="*/ 0 h 205"/>
                <a:gd name="T6" fmla="*/ 0 w 1919"/>
                <a:gd name="T7" fmla="*/ 0 h 205"/>
                <a:gd name="T8" fmla="*/ 0 w 1919"/>
                <a:gd name="T9" fmla="*/ 0 h 205"/>
                <a:gd name="T10" fmla="*/ 1 w 1919"/>
                <a:gd name="T11" fmla="*/ 3 h 205"/>
                <a:gd name="T12" fmla="*/ 149 w 1919"/>
                <a:gd name="T13" fmla="*/ 204 h 205"/>
                <a:gd name="T14" fmla="*/ 1769 w 1919"/>
                <a:gd name="T15" fmla="*/ 204 h 205"/>
                <a:gd name="T16" fmla="*/ 1916 w 1919"/>
                <a:gd name="T17" fmla="*/ 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9" h="205">
                  <a:moveTo>
                    <a:pt x="1916" y="3"/>
                  </a:moveTo>
                  <a:lnTo>
                    <a:pt x="1916" y="3"/>
                  </a:lnTo>
                  <a:cubicBezTo>
                    <a:pt x="1917" y="3"/>
                    <a:pt x="1918" y="2"/>
                    <a:pt x="1918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2"/>
                    <a:pt x="1" y="3"/>
                    <a:pt x="1" y="3"/>
                  </a:cubicBezTo>
                  <a:lnTo>
                    <a:pt x="149" y="204"/>
                  </a:lnTo>
                  <a:lnTo>
                    <a:pt x="1769" y="204"/>
                  </a:lnTo>
                  <a:lnTo>
                    <a:pt x="1916" y="3"/>
                  </a:lnTo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85F1DBBD-338D-41B3-AC10-168056692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7688" y="4979416"/>
              <a:ext cx="71406" cy="505350"/>
            </a:xfrm>
            <a:custGeom>
              <a:avLst/>
              <a:gdLst>
                <a:gd name="T0" fmla="*/ 55 w 56"/>
                <a:gd name="T1" fmla="*/ 406 h 407"/>
                <a:gd name="T2" fmla="*/ 0 w 56"/>
                <a:gd name="T3" fmla="*/ 406 h 407"/>
                <a:gd name="T4" fmla="*/ 0 w 56"/>
                <a:gd name="T5" fmla="*/ 0 h 407"/>
                <a:gd name="T6" fmla="*/ 55 w 56"/>
                <a:gd name="T7" fmla="*/ 0 h 407"/>
                <a:gd name="T8" fmla="*/ 55 w 56"/>
                <a:gd name="T9" fmla="*/ 40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7">
                  <a:moveTo>
                    <a:pt x="55" y="406"/>
                  </a:moveTo>
                  <a:lnTo>
                    <a:pt x="0" y="406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40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51B6708F-1BE4-4614-A1DD-05B70C263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3883" y="4979416"/>
              <a:ext cx="71406" cy="505350"/>
            </a:xfrm>
            <a:custGeom>
              <a:avLst/>
              <a:gdLst>
                <a:gd name="T0" fmla="*/ 55 w 56"/>
                <a:gd name="T1" fmla="*/ 406 h 407"/>
                <a:gd name="T2" fmla="*/ 0 w 56"/>
                <a:gd name="T3" fmla="*/ 406 h 407"/>
                <a:gd name="T4" fmla="*/ 0 w 56"/>
                <a:gd name="T5" fmla="*/ 0 h 407"/>
                <a:gd name="T6" fmla="*/ 55 w 56"/>
                <a:gd name="T7" fmla="*/ 0 h 407"/>
                <a:gd name="T8" fmla="*/ 55 w 56"/>
                <a:gd name="T9" fmla="*/ 40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7">
                  <a:moveTo>
                    <a:pt x="55" y="406"/>
                  </a:moveTo>
                  <a:lnTo>
                    <a:pt x="0" y="406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40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C4965BA1-8420-47F2-BB3E-40F073A94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31625" y="4979416"/>
              <a:ext cx="71410" cy="505350"/>
            </a:xfrm>
            <a:custGeom>
              <a:avLst/>
              <a:gdLst>
                <a:gd name="T0" fmla="*/ 55 w 56"/>
                <a:gd name="T1" fmla="*/ 406 h 407"/>
                <a:gd name="T2" fmla="*/ 0 w 56"/>
                <a:gd name="T3" fmla="*/ 406 h 407"/>
                <a:gd name="T4" fmla="*/ 0 w 56"/>
                <a:gd name="T5" fmla="*/ 0 h 407"/>
                <a:gd name="T6" fmla="*/ 55 w 56"/>
                <a:gd name="T7" fmla="*/ 0 h 407"/>
                <a:gd name="T8" fmla="*/ 55 w 56"/>
                <a:gd name="T9" fmla="*/ 40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7">
                  <a:moveTo>
                    <a:pt x="55" y="406"/>
                  </a:moveTo>
                  <a:lnTo>
                    <a:pt x="0" y="406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40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81FC4AF-0D13-4935-9169-279B1966E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5999" y="6259272"/>
              <a:ext cx="2537736" cy="296618"/>
            </a:xfrm>
            <a:custGeom>
              <a:avLst/>
              <a:gdLst>
                <a:gd name="T0" fmla="*/ 2038 w 2039"/>
                <a:gd name="T1" fmla="*/ 0 h 239"/>
                <a:gd name="T2" fmla="*/ 0 w 2039"/>
                <a:gd name="T3" fmla="*/ 0 h 239"/>
                <a:gd name="T4" fmla="*/ 0 w 2039"/>
                <a:gd name="T5" fmla="*/ 0 h 239"/>
                <a:gd name="T6" fmla="*/ 5 w 2039"/>
                <a:gd name="T7" fmla="*/ 10 h 239"/>
                <a:gd name="T8" fmla="*/ 141 w 2039"/>
                <a:gd name="T9" fmla="*/ 238 h 239"/>
                <a:gd name="T10" fmla="*/ 1897 w 2039"/>
                <a:gd name="T11" fmla="*/ 238 h 239"/>
                <a:gd name="T12" fmla="*/ 2033 w 2039"/>
                <a:gd name="T13" fmla="*/ 10 h 239"/>
                <a:gd name="T14" fmla="*/ 2033 w 2039"/>
                <a:gd name="T15" fmla="*/ 10 h 239"/>
                <a:gd name="T16" fmla="*/ 2038 w 2039"/>
                <a:gd name="T17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9" h="239">
                  <a:moveTo>
                    <a:pt x="2038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2" y="4"/>
                    <a:pt x="3" y="7"/>
                    <a:pt x="5" y="10"/>
                  </a:cubicBezTo>
                  <a:lnTo>
                    <a:pt x="141" y="238"/>
                  </a:lnTo>
                  <a:lnTo>
                    <a:pt x="1897" y="238"/>
                  </a:lnTo>
                  <a:lnTo>
                    <a:pt x="2033" y="10"/>
                  </a:lnTo>
                  <a:lnTo>
                    <a:pt x="2033" y="10"/>
                  </a:lnTo>
                  <a:cubicBezTo>
                    <a:pt x="2035" y="7"/>
                    <a:pt x="2036" y="4"/>
                    <a:pt x="20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78E7F90B-7BB7-4C32-8143-8784D7130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5999" y="6259272"/>
              <a:ext cx="2537736" cy="148308"/>
            </a:xfrm>
            <a:custGeom>
              <a:avLst/>
              <a:gdLst>
                <a:gd name="T0" fmla="*/ 2038 w 2039"/>
                <a:gd name="T1" fmla="*/ 0 h 120"/>
                <a:gd name="T2" fmla="*/ 0 w 2039"/>
                <a:gd name="T3" fmla="*/ 0 h 120"/>
                <a:gd name="T4" fmla="*/ 0 w 2039"/>
                <a:gd name="T5" fmla="*/ 0 h 120"/>
                <a:gd name="T6" fmla="*/ 5 w 2039"/>
                <a:gd name="T7" fmla="*/ 10 h 120"/>
                <a:gd name="T8" fmla="*/ 70 w 2039"/>
                <a:gd name="T9" fmla="*/ 119 h 120"/>
                <a:gd name="T10" fmla="*/ 1968 w 2039"/>
                <a:gd name="T11" fmla="*/ 119 h 120"/>
                <a:gd name="T12" fmla="*/ 2033 w 2039"/>
                <a:gd name="T13" fmla="*/ 10 h 120"/>
                <a:gd name="T14" fmla="*/ 2033 w 2039"/>
                <a:gd name="T15" fmla="*/ 10 h 120"/>
                <a:gd name="T16" fmla="*/ 2038 w 2039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9" h="120">
                  <a:moveTo>
                    <a:pt x="2038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2" y="4"/>
                    <a:pt x="3" y="7"/>
                    <a:pt x="5" y="10"/>
                  </a:cubicBezTo>
                  <a:lnTo>
                    <a:pt x="70" y="119"/>
                  </a:lnTo>
                  <a:lnTo>
                    <a:pt x="1968" y="119"/>
                  </a:lnTo>
                  <a:lnTo>
                    <a:pt x="2033" y="10"/>
                  </a:lnTo>
                  <a:lnTo>
                    <a:pt x="2033" y="10"/>
                  </a:lnTo>
                  <a:cubicBezTo>
                    <a:pt x="2035" y="7"/>
                    <a:pt x="2036" y="4"/>
                    <a:pt x="2038" y="0"/>
                  </a:cubicBezTo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A09AFD9C-B24E-4F7C-A1BE-DFCBD154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93603" y="6259272"/>
              <a:ext cx="71410" cy="296618"/>
            </a:xfrm>
            <a:custGeom>
              <a:avLst/>
              <a:gdLst>
                <a:gd name="T0" fmla="*/ 55 w 56"/>
                <a:gd name="T1" fmla="*/ 238 h 239"/>
                <a:gd name="T2" fmla="*/ 0 w 56"/>
                <a:gd name="T3" fmla="*/ 238 h 239"/>
                <a:gd name="T4" fmla="*/ 0 w 56"/>
                <a:gd name="T5" fmla="*/ 0 h 239"/>
                <a:gd name="T6" fmla="*/ 55 w 56"/>
                <a:gd name="T7" fmla="*/ 0 h 239"/>
                <a:gd name="T8" fmla="*/ 55 w 56"/>
                <a:gd name="T9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39">
                  <a:moveTo>
                    <a:pt x="55" y="238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2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6EDDB3E2-D831-4982-AB06-DBE1E267C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72617" y="6259272"/>
              <a:ext cx="65915" cy="296618"/>
            </a:xfrm>
            <a:custGeom>
              <a:avLst/>
              <a:gdLst>
                <a:gd name="T0" fmla="*/ 54 w 55"/>
                <a:gd name="T1" fmla="*/ 238 h 239"/>
                <a:gd name="T2" fmla="*/ 0 w 55"/>
                <a:gd name="T3" fmla="*/ 238 h 239"/>
                <a:gd name="T4" fmla="*/ 0 w 55"/>
                <a:gd name="T5" fmla="*/ 0 h 239"/>
                <a:gd name="T6" fmla="*/ 54 w 55"/>
                <a:gd name="T7" fmla="*/ 0 h 239"/>
                <a:gd name="T8" fmla="*/ 54 w 55"/>
                <a:gd name="T9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39">
                  <a:moveTo>
                    <a:pt x="54" y="238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2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D4B719FB-8774-4F27-8A7F-679D6BECA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7123" y="6259272"/>
              <a:ext cx="65915" cy="296618"/>
            </a:xfrm>
            <a:custGeom>
              <a:avLst/>
              <a:gdLst>
                <a:gd name="T0" fmla="*/ 54 w 55"/>
                <a:gd name="T1" fmla="*/ 238 h 239"/>
                <a:gd name="T2" fmla="*/ 0 w 55"/>
                <a:gd name="T3" fmla="*/ 238 h 239"/>
                <a:gd name="T4" fmla="*/ 0 w 55"/>
                <a:gd name="T5" fmla="*/ 0 h 239"/>
                <a:gd name="T6" fmla="*/ 54 w 55"/>
                <a:gd name="T7" fmla="*/ 0 h 239"/>
                <a:gd name="T8" fmla="*/ 54 w 55"/>
                <a:gd name="T9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39">
                  <a:moveTo>
                    <a:pt x="54" y="238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2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CF2AFE98-8B54-4F98-9FA6-4403222CF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36134" y="6259272"/>
              <a:ext cx="71410" cy="296618"/>
            </a:xfrm>
            <a:custGeom>
              <a:avLst/>
              <a:gdLst>
                <a:gd name="T0" fmla="*/ 55 w 56"/>
                <a:gd name="T1" fmla="*/ 238 h 239"/>
                <a:gd name="T2" fmla="*/ 0 w 56"/>
                <a:gd name="T3" fmla="*/ 238 h 239"/>
                <a:gd name="T4" fmla="*/ 0 w 56"/>
                <a:gd name="T5" fmla="*/ 0 h 239"/>
                <a:gd name="T6" fmla="*/ 55 w 56"/>
                <a:gd name="T7" fmla="*/ 0 h 239"/>
                <a:gd name="T8" fmla="*/ 55 w 56"/>
                <a:gd name="T9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39">
                  <a:moveTo>
                    <a:pt x="55" y="238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2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BF1ED34E-C9BB-4625-9944-078404AB6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5148" y="6259272"/>
              <a:ext cx="71406" cy="296618"/>
            </a:xfrm>
            <a:custGeom>
              <a:avLst/>
              <a:gdLst>
                <a:gd name="T0" fmla="*/ 55 w 56"/>
                <a:gd name="T1" fmla="*/ 238 h 239"/>
                <a:gd name="T2" fmla="*/ 0 w 56"/>
                <a:gd name="T3" fmla="*/ 238 h 239"/>
                <a:gd name="T4" fmla="*/ 0 w 56"/>
                <a:gd name="T5" fmla="*/ 0 h 239"/>
                <a:gd name="T6" fmla="*/ 55 w 56"/>
                <a:gd name="T7" fmla="*/ 0 h 239"/>
                <a:gd name="T8" fmla="*/ 55 w 56"/>
                <a:gd name="T9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39">
                  <a:moveTo>
                    <a:pt x="55" y="238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2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DC6678CF-8E13-4269-9525-E6F55626F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99654" y="6259272"/>
              <a:ext cx="65915" cy="296618"/>
            </a:xfrm>
            <a:custGeom>
              <a:avLst/>
              <a:gdLst>
                <a:gd name="T0" fmla="*/ 53 w 54"/>
                <a:gd name="T1" fmla="*/ 238 h 239"/>
                <a:gd name="T2" fmla="*/ 0 w 54"/>
                <a:gd name="T3" fmla="*/ 238 h 239"/>
                <a:gd name="T4" fmla="*/ 0 w 54"/>
                <a:gd name="T5" fmla="*/ 0 h 239"/>
                <a:gd name="T6" fmla="*/ 53 w 54"/>
                <a:gd name="T7" fmla="*/ 0 h 239"/>
                <a:gd name="T8" fmla="*/ 53 w 54"/>
                <a:gd name="T9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39">
                  <a:moveTo>
                    <a:pt x="53" y="238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53" y="0"/>
                  </a:lnTo>
                  <a:lnTo>
                    <a:pt x="53" y="2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548B4170-C7F1-4F9A-BCC1-A1E670E6C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8674" y="6951382"/>
              <a:ext cx="302113" cy="302110"/>
            </a:xfrm>
            <a:custGeom>
              <a:avLst/>
              <a:gdLst>
                <a:gd name="T0" fmla="*/ 243 w 244"/>
                <a:gd name="T1" fmla="*/ 122 h 244"/>
                <a:gd name="T2" fmla="*/ 243 w 244"/>
                <a:gd name="T3" fmla="*/ 122 h 244"/>
                <a:gd name="T4" fmla="*/ 121 w 244"/>
                <a:gd name="T5" fmla="*/ 243 h 244"/>
                <a:gd name="T6" fmla="*/ 121 w 244"/>
                <a:gd name="T7" fmla="*/ 243 h 244"/>
                <a:gd name="T8" fmla="*/ 0 w 244"/>
                <a:gd name="T9" fmla="*/ 122 h 244"/>
                <a:gd name="T10" fmla="*/ 0 w 244"/>
                <a:gd name="T11" fmla="*/ 122 h 244"/>
                <a:gd name="T12" fmla="*/ 121 w 244"/>
                <a:gd name="T13" fmla="*/ 0 h 244"/>
                <a:gd name="T14" fmla="*/ 121 w 244"/>
                <a:gd name="T15" fmla="*/ 0 h 244"/>
                <a:gd name="T16" fmla="*/ 243 w 244"/>
                <a:gd name="T17" fmla="*/ 12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4">
                  <a:moveTo>
                    <a:pt x="243" y="122"/>
                  </a:moveTo>
                  <a:lnTo>
                    <a:pt x="243" y="122"/>
                  </a:lnTo>
                  <a:cubicBezTo>
                    <a:pt x="243" y="188"/>
                    <a:pt x="189" y="243"/>
                    <a:pt x="121" y="243"/>
                  </a:cubicBezTo>
                  <a:lnTo>
                    <a:pt x="121" y="243"/>
                  </a:lnTo>
                  <a:cubicBezTo>
                    <a:pt x="54" y="243"/>
                    <a:pt x="0" y="188"/>
                    <a:pt x="0" y="122"/>
                  </a:cubicBezTo>
                  <a:lnTo>
                    <a:pt x="0" y="122"/>
                  </a:lnTo>
                  <a:cubicBezTo>
                    <a:pt x="0" y="54"/>
                    <a:pt x="54" y="0"/>
                    <a:pt x="121" y="0"/>
                  </a:cubicBezTo>
                  <a:lnTo>
                    <a:pt x="121" y="0"/>
                  </a:lnTo>
                  <a:cubicBezTo>
                    <a:pt x="189" y="0"/>
                    <a:pt x="243" y="54"/>
                    <a:pt x="243" y="12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0BD15735-82B8-434F-A018-2EB51185B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87967" y="6951382"/>
              <a:ext cx="302113" cy="302110"/>
            </a:xfrm>
            <a:custGeom>
              <a:avLst/>
              <a:gdLst>
                <a:gd name="T0" fmla="*/ 243 w 244"/>
                <a:gd name="T1" fmla="*/ 122 h 244"/>
                <a:gd name="T2" fmla="*/ 243 w 244"/>
                <a:gd name="T3" fmla="*/ 122 h 244"/>
                <a:gd name="T4" fmla="*/ 121 w 244"/>
                <a:gd name="T5" fmla="*/ 243 h 244"/>
                <a:gd name="T6" fmla="*/ 121 w 244"/>
                <a:gd name="T7" fmla="*/ 243 h 244"/>
                <a:gd name="T8" fmla="*/ 0 w 244"/>
                <a:gd name="T9" fmla="*/ 122 h 244"/>
                <a:gd name="T10" fmla="*/ 0 w 244"/>
                <a:gd name="T11" fmla="*/ 122 h 244"/>
                <a:gd name="T12" fmla="*/ 121 w 244"/>
                <a:gd name="T13" fmla="*/ 0 h 244"/>
                <a:gd name="T14" fmla="*/ 121 w 244"/>
                <a:gd name="T15" fmla="*/ 0 h 244"/>
                <a:gd name="T16" fmla="*/ 243 w 244"/>
                <a:gd name="T17" fmla="*/ 12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4">
                  <a:moveTo>
                    <a:pt x="243" y="122"/>
                  </a:moveTo>
                  <a:lnTo>
                    <a:pt x="243" y="122"/>
                  </a:lnTo>
                  <a:cubicBezTo>
                    <a:pt x="243" y="188"/>
                    <a:pt x="188" y="243"/>
                    <a:pt x="121" y="243"/>
                  </a:cubicBezTo>
                  <a:lnTo>
                    <a:pt x="121" y="243"/>
                  </a:lnTo>
                  <a:cubicBezTo>
                    <a:pt x="54" y="243"/>
                    <a:pt x="0" y="188"/>
                    <a:pt x="0" y="122"/>
                  </a:cubicBezTo>
                  <a:lnTo>
                    <a:pt x="0" y="122"/>
                  </a:lnTo>
                  <a:cubicBezTo>
                    <a:pt x="0" y="54"/>
                    <a:pt x="54" y="0"/>
                    <a:pt x="121" y="0"/>
                  </a:cubicBezTo>
                  <a:lnTo>
                    <a:pt x="121" y="0"/>
                  </a:lnTo>
                  <a:cubicBezTo>
                    <a:pt x="188" y="0"/>
                    <a:pt x="243" y="54"/>
                    <a:pt x="243" y="12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65A0B6A4-312C-444A-9395-5363100A6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2756" y="6951382"/>
              <a:ext cx="302110" cy="302110"/>
            </a:xfrm>
            <a:custGeom>
              <a:avLst/>
              <a:gdLst>
                <a:gd name="T0" fmla="*/ 243 w 244"/>
                <a:gd name="T1" fmla="*/ 122 h 244"/>
                <a:gd name="T2" fmla="*/ 243 w 244"/>
                <a:gd name="T3" fmla="*/ 122 h 244"/>
                <a:gd name="T4" fmla="*/ 121 w 244"/>
                <a:gd name="T5" fmla="*/ 243 h 244"/>
                <a:gd name="T6" fmla="*/ 121 w 244"/>
                <a:gd name="T7" fmla="*/ 243 h 244"/>
                <a:gd name="T8" fmla="*/ 0 w 244"/>
                <a:gd name="T9" fmla="*/ 122 h 244"/>
                <a:gd name="T10" fmla="*/ 0 w 244"/>
                <a:gd name="T11" fmla="*/ 122 h 244"/>
                <a:gd name="T12" fmla="*/ 121 w 244"/>
                <a:gd name="T13" fmla="*/ 0 h 244"/>
                <a:gd name="T14" fmla="*/ 121 w 244"/>
                <a:gd name="T15" fmla="*/ 0 h 244"/>
                <a:gd name="T16" fmla="*/ 243 w 244"/>
                <a:gd name="T17" fmla="*/ 12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4">
                  <a:moveTo>
                    <a:pt x="243" y="122"/>
                  </a:moveTo>
                  <a:lnTo>
                    <a:pt x="243" y="122"/>
                  </a:lnTo>
                  <a:cubicBezTo>
                    <a:pt x="243" y="188"/>
                    <a:pt x="189" y="243"/>
                    <a:pt x="121" y="243"/>
                  </a:cubicBezTo>
                  <a:lnTo>
                    <a:pt x="121" y="243"/>
                  </a:lnTo>
                  <a:cubicBezTo>
                    <a:pt x="54" y="243"/>
                    <a:pt x="0" y="188"/>
                    <a:pt x="0" y="122"/>
                  </a:cubicBezTo>
                  <a:lnTo>
                    <a:pt x="0" y="122"/>
                  </a:lnTo>
                  <a:cubicBezTo>
                    <a:pt x="0" y="54"/>
                    <a:pt x="54" y="0"/>
                    <a:pt x="121" y="0"/>
                  </a:cubicBezTo>
                  <a:lnTo>
                    <a:pt x="121" y="0"/>
                  </a:lnTo>
                  <a:cubicBezTo>
                    <a:pt x="189" y="0"/>
                    <a:pt x="243" y="54"/>
                    <a:pt x="243" y="12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63F0C8E0-0140-4879-877C-399EC2883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2049" y="6951382"/>
              <a:ext cx="307604" cy="302110"/>
            </a:xfrm>
            <a:custGeom>
              <a:avLst/>
              <a:gdLst>
                <a:gd name="T0" fmla="*/ 244 w 245"/>
                <a:gd name="T1" fmla="*/ 122 h 244"/>
                <a:gd name="T2" fmla="*/ 244 w 245"/>
                <a:gd name="T3" fmla="*/ 122 h 244"/>
                <a:gd name="T4" fmla="*/ 122 w 245"/>
                <a:gd name="T5" fmla="*/ 243 h 244"/>
                <a:gd name="T6" fmla="*/ 122 w 245"/>
                <a:gd name="T7" fmla="*/ 243 h 244"/>
                <a:gd name="T8" fmla="*/ 0 w 245"/>
                <a:gd name="T9" fmla="*/ 122 h 244"/>
                <a:gd name="T10" fmla="*/ 0 w 245"/>
                <a:gd name="T11" fmla="*/ 122 h 244"/>
                <a:gd name="T12" fmla="*/ 122 w 245"/>
                <a:gd name="T13" fmla="*/ 0 h 244"/>
                <a:gd name="T14" fmla="*/ 122 w 245"/>
                <a:gd name="T15" fmla="*/ 0 h 244"/>
                <a:gd name="T16" fmla="*/ 244 w 245"/>
                <a:gd name="T17" fmla="*/ 12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4">
                  <a:moveTo>
                    <a:pt x="244" y="122"/>
                  </a:moveTo>
                  <a:lnTo>
                    <a:pt x="244" y="122"/>
                  </a:lnTo>
                  <a:cubicBezTo>
                    <a:pt x="244" y="188"/>
                    <a:pt x="188" y="243"/>
                    <a:pt x="122" y="243"/>
                  </a:cubicBezTo>
                  <a:lnTo>
                    <a:pt x="122" y="243"/>
                  </a:lnTo>
                  <a:cubicBezTo>
                    <a:pt x="55" y="243"/>
                    <a:pt x="0" y="188"/>
                    <a:pt x="0" y="122"/>
                  </a:cubicBezTo>
                  <a:lnTo>
                    <a:pt x="0" y="122"/>
                  </a:lnTo>
                  <a:cubicBezTo>
                    <a:pt x="0" y="54"/>
                    <a:pt x="55" y="0"/>
                    <a:pt x="122" y="0"/>
                  </a:cubicBezTo>
                  <a:lnTo>
                    <a:pt x="122" y="0"/>
                  </a:lnTo>
                  <a:cubicBezTo>
                    <a:pt x="188" y="0"/>
                    <a:pt x="244" y="54"/>
                    <a:pt x="244" y="12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009026EF-8BDC-4FF9-BCD3-B17805EBA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8674" y="6951382"/>
              <a:ext cx="302113" cy="153802"/>
            </a:xfrm>
            <a:custGeom>
              <a:avLst/>
              <a:gdLst>
                <a:gd name="T0" fmla="*/ 121 w 244"/>
                <a:gd name="T1" fmla="*/ 0 h 123"/>
                <a:gd name="T2" fmla="*/ 121 w 244"/>
                <a:gd name="T3" fmla="*/ 0 h 123"/>
                <a:gd name="T4" fmla="*/ 0 w 244"/>
                <a:gd name="T5" fmla="*/ 122 h 123"/>
                <a:gd name="T6" fmla="*/ 243 w 244"/>
                <a:gd name="T7" fmla="*/ 122 h 123"/>
                <a:gd name="T8" fmla="*/ 243 w 244"/>
                <a:gd name="T9" fmla="*/ 122 h 123"/>
                <a:gd name="T10" fmla="*/ 121 w 244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" h="123">
                  <a:moveTo>
                    <a:pt x="121" y="0"/>
                  </a:moveTo>
                  <a:lnTo>
                    <a:pt x="121" y="0"/>
                  </a:lnTo>
                  <a:cubicBezTo>
                    <a:pt x="54" y="0"/>
                    <a:pt x="0" y="54"/>
                    <a:pt x="0" y="122"/>
                  </a:cubicBezTo>
                  <a:lnTo>
                    <a:pt x="243" y="122"/>
                  </a:lnTo>
                  <a:lnTo>
                    <a:pt x="243" y="122"/>
                  </a:lnTo>
                  <a:cubicBezTo>
                    <a:pt x="243" y="54"/>
                    <a:pt x="189" y="0"/>
                    <a:pt x="121" y="0"/>
                  </a:cubicBezTo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4C756600-66E9-45E1-91CF-7C6EBB989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87967" y="6951382"/>
              <a:ext cx="302113" cy="153802"/>
            </a:xfrm>
            <a:custGeom>
              <a:avLst/>
              <a:gdLst>
                <a:gd name="T0" fmla="*/ 121 w 244"/>
                <a:gd name="T1" fmla="*/ 0 h 123"/>
                <a:gd name="T2" fmla="*/ 121 w 244"/>
                <a:gd name="T3" fmla="*/ 0 h 123"/>
                <a:gd name="T4" fmla="*/ 0 w 244"/>
                <a:gd name="T5" fmla="*/ 122 h 123"/>
                <a:gd name="T6" fmla="*/ 243 w 244"/>
                <a:gd name="T7" fmla="*/ 122 h 123"/>
                <a:gd name="T8" fmla="*/ 243 w 244"/>
                <a:gd name="T9" fmla="*/ 122 h 123"/>
                <a:gd name="T10" fmla="*/ 121 w 244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" h="123">
                  <a:moveTo>
                    <a:pt x="121" y="0"/>
                  </a:moveTo>
                  <a:lnTo>
                    <a:pt x="121" y="0"/>
                  </a:lnTo>
                  <a:cubicBezTo>
                    <a:pt x="54" y="0"/>
                    <a:pt x="0" y="54"/>
                    <a:pt x="0" y="122"/>
                  </a:cubicBezTo>
                  <a:lnTo>
                    <a:pt x="243" y="122"/>
                  </a:lnTo>
                  <a:lnTo>
                    <a:pt x="243" y="122"/>
                  </a:lnTo>
                  <a:cubicBezTo>
                    <a:pt x="243" y="54"/>
                    <a:pt x="188" y="0"/>
                    <a:pt x="121" y="0"/>
                  </a:cubicBezTo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40146383-E9FB-41CC-808F-DEADEEF6F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2756" y="6951382"/>
              <a:ext cx="302110" cy="153802"/>
            </a:xfrm>
            <a:custGeom>
              <a:avLst/>
              <a:gdLst>
                <a:gd name="T0" fmla="*/ 121 w 244"/>
                <a:gd name="T1" fmla="*/ 0 h 123"/>
                <a:gd name="T2" fmla="*/ 121 w 244"/>
                <a:gd name="T3" fmla="*/ 0 h 123"/>
                <a:gd name="T4" fmla="*/ 0 w 244"/>
                <a:gd name="T5" fmla="*/ 122 h 123"/>
                <a:gd name="T6" fmla="*/ 243 w 244"/>
                <a:gd name="T7" fmla="*/ 122 h 123"/>
                <a:gd name="T8" fmla="*/ 243 w 244"/>
                <a:gd name="T9" fmla="*/ 122 h 123"/>
                <a:gd name="T10" fmla="*/ 121 w 244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" h="123">
                  <a:moveTo>
                    <a:pt x="121" y="0"/>
                  </a:moveTo>
                  <a:lnTo>
                    <a:pt x="121" y="0"/>
                  </a:lnTo>
                  <a:cubicBezTo>
                    <a:pt x="54" y="0"/>
                    <a:pt x="0" y="54"/>
                    <a:pt x="0" y="122"/>
                  </a:cubicBezTo>
                  <a:lnTo>
                    <a:pt x="243" y="122"/>
                  </a:lnTo>
                  <a:lnTo>
                    <a:pt x="243" y="122"/>
                  </a:lnTo>
                  <a:cubicBezTo>
                    <a:pt x="243" y="54"/>
                    <a:pt x="189" y="0"/>
                    <a:pt x="121" y="0"/>
                  </a:cubicBezTo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2EDA6E14-2062-45BD-B55B-8FAF49BA0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2049" y="6951382"/>
              <a:ext cx="307604" cy="153802"/>
            </a:xfrm>
            <a:custGeom>
              <a:avLst/>
              <a:gdLst>
                <a:gd name="T0" fmla="*/ 122 w 245"/>
                <a:gd name="T1" fmla="*/ 0 h 123"/>
                <a:gd name="T2" fmla="*/ 122 w 245"/>
                <a:gd name="T3" fmla="*/ 0 h 123"/>
                <a:gd name="T4" fmla="*/ 0 w 245"/>
                <a:gd name="T5" fmla="*/ 122 h 123"/>
                <a:gd name="T6" fmla="*/ 244 w 245"/>
                <a:gd name="T7" fmla="*/ 122 h 123"/>
                <a:gd name="T8" fmla="*/ 244 w 245"/>
                <a:gd name="T9" fmla="*/ 122 h 123"/>
                <a:gd name="T10" fmla="*/ 122 w 245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123">
                  <a:moveTo>
                    <a:pt x="122" y="0"/>
                  </a:moveTo>
                  <a:lnTo>
                    <a:pt x="122" y="0"/>
                  </a:lnTo>
                  <a:cubicBezTo>
                    <a:pt x="55" y="0"/>
                    <a:pt x="0" y="54"/>
                    <a:pt x="0" y="122"/>
                  </a:cubicBezTo>
                  <a:lnTo>
                    <a:pt x="244" y="122"/>
                  </a:lnTo>
                  <a:lnTo>
                    <a:pt x="244" y="122"/>
                  </a:lnTo>
                  <a:cubicBezTo>
                    <a:pt x="244" y="54"/>
                    <a:pt x="188" y="0"/>
                    <a:pt x="122" y="0"/>
                  </a:cubicBezTo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A186398-7129-4099-B652-4B1BA4FF8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9098" y="4430123"/>
              <a:ext cx="1323799" cy="6679409"/>
            </a:xfrm>
            <a:custGeom>
              <a:avLst/>
              <a:gdLst>
                <a:gd name="T0" fmla="*/ 693 w 1061"/>
                <a:gd name="T1" fmla="*/ 0 h 5361"/>
                <a:gd name="T2" fmla="*/ 693 w 1061"/>
                <a:gd name="T3" fmla="*/ 190 h 5361"/>
                <a:gd name="T4" fmla="*/ 278 w 1061"/>
                <a:gd name="T5" fmla="*/ 190 h 5361"/>
                <a:gd name="T6" fmla="*/ 278 w 1061"/>
                <a:gd name="T7" fmla="*/ 190 h 5361"/>
                <a:gd name="T8" fmla="*/ 125 w 1061"/>
                <a:gd name="T9" fmla="*/ 445 h 5361"/>
                <a:gd name="T10" fmla="*/ 565 w 1061"/>
                <a:gd name="T11" fmla="*/ 1042 h 5361"/>
                <a:gd name="T12" fmla="*/ 565 w 1061"/>
                <a:gd name="T13" fmla="*/ 1042 h 5361"/>
                <a:gd name="T14" fmla="*/ 565 w 1061"/>
                <a:gd name="T15" fmla="*/ 1217 h 5361"/>
                <a:gd name="T16" fmla="*/ 218 w 1061"/>
                <a:gd name="T17" fmla="*/ 1217 h 5361"/>
                <a:gd name="T18" fmla="*/ 218 w 1061"/>
                <a:gd name="T19" fmla="*/ 1217 h 5361"/>
                <a:gd name="T20" fmla="*/ 69 w 1061"/>
                <a:gd name="T21" fmla="*/ 1478 h 5361"/>
                <a:gd name="T22" fmla="*/ 318 w 1061"/>
                <a:gd name="T23" fmla="*/ 1894 h 5361"/>
                <a:gd name="T24" fmla="*/ 336 w 1061"/>
                <a:gd name="T25" fmla="*/ 1894 h 5361"/>
                <a:gd name="T26" fmla="*/ 336 w 1061"/>
                <a:gd name="T27" fmla="*/ 1894 h 5361"/>
                <a:gd name="T28" fmla="*/ 82 w 1061"/>
                <a:gd name="T29" fmla="*/ 2148 h 5361"/>
                <a:gd name="T30" fmla="*/ 82 w 1061"/>
                <a:gd name="T31" fmla="*/ 2148 h 5361"/>
                <a:gd name="T32" fmla="*/ 336 w 1061"/>
                <a:gd name="T33" fmla="*/ 2402 h 5361"/>
                <a:gd name="T34" fmla="*/ 478 w 1061"/>
                <a:gd name="T35" fmla="*/ 2402 h 5361"/>
                <a:gd name="T36" fmla="*/ 735 w 1061"/>
                <a:gd name="T37" fmla="*/ 2682 h 5361"/>
                <a:gd name="T38" fmla="*/ 735 w 1061"/>
                <a:gd name="T39" fmla="*/ 2682 h 5361"/>
                <a:gd name="T40" fmla="*/ 735 w 1061"/>
                <a:gd name="T41" fmla="*/ 5360 h 5361"/>
                <a:gd name="T42" fmla="*/ 1060 w 1061"/>
                <a:gd name="T43" fmla="*/ 5360 h 5361"/>
                <a:gd name="T44" fmla="*/ 1060 w 1061"/>
                <a:gd name="T45" fmla="*/ 0 h 5361"/>
                <a:gd name="T46" fmla="*/ 693 w 1061"/>
                <a:gd name="T47" fmla="*/ 0 h 5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61" h="5361">
                  <a:moveTo>
                    <a:pt x="693" y="0"/>
                  </a:moveTo>
                  <a:lnTo>
                    <a:pt x="693" y="190"/>
                  </a:lnTo>
                  <a:lnTo>
                    <a:pt x="278" y="190"/>
                  </a:lnTo>
                  <a:lnTo>
                    <a:pt x="278" y="190"/>
                  </a:lnTo>
                  <a:cubicBezTo>
                    <a:pt x="146" y="190"/>
                    <a:pt x="63" y="330"/>
                    <a:pt x="125" y="445"/>
                  </a:cubicBezTo>
                  <a:lnTo>
                    <a:pt x="565" y="1042"/>
                  </a:lnTo>
                  <a:lnTo>
                    <a:pt x="565" y="1042"/>
                  </a:lnTo>
                  <a:lnTo>
                    <a:pt x="565" y="1217"/>
                  </a:lnTo>
                  <a:lnTo>
                    <a:pt x="218" y="1217"/>
                  </a:lnTo>
                  <a:lnTo>
                    <a:pt x="218" y="1217"/>
                  </a:lnTo>
                  <a:cubicBezTo>
                    <a:pt x="83" y="1217"/>
                    <a:pt x="0" y="1363"/>
                    <a:pt x="69" y="1478"/>
                  </a:cubicBezTo>
                  <a:lnTo>
                    <a:pt x="318" y="1894"/>
                  </a:lnTo>
                  <a:lnTo>
                    <a:pt x="336" y="1894"/>
                  </a:lnTo>
                  <a:lnTo>
                    <a:pt x="336" y="1894"/>
                  </a:lnTo>
                  <a:cubicBezTo>
                    <a:pt x="195" y="1894"/>
                    <a:pt x="82" y="2006"/>
                    <a:pt x="82" y="2148"/>
                  </a:cubicBezTo>
                  <a:lnTo>
                    <a:pt x="82" y="2148"/>
                  </a:lnTo>
                  <a:cubicBezTo>
                    <a:pt x="82" y="2288"/>
                    <a:pt x="195" y="2402"/>
                    <a:pt x="336" y="2402"/>
                  </a:cubicBezTo>
                  <a:lnTo>
                    <a:pt x="478" y="2402"/>
                  </a:lnTo>
                  <a:lnTo>
                    <a:pt x="735" y="2682"/>
                  </a:lnTo>
                  <a:lnTo>
                    <a:pt x="735" y="2682"/>
                  </a:lnTo>
                  <a:lnTo>
                    <a:pt x="735" y="5360"/>
                  </a:lnTo>
                  <a:lnTo>
                    <a:pt x="1060" y="5360"/>
                  </a:lnTo>
                  <a:lnTo>
                    <a:pt x="1060" y="0"/>
                  </a:lnTo>
                  <a:lnTo>
                    <a:pt x="693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7B93CCAB-5FEC-41DB-BB6E-08E063CCF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95" y="7495180"/>
              <a:ext cx="9420387" cy="3614351"/>
            </a:xfrm>
            <a:custGeom>
              <a:avLst/>
              <a:gdLst>
                <a:gd name="T0" fmla="*/ 7502 w 7561"/>
                <a:gd name="T1" fmla="*/ 1187 h 2900"/>
                <a:gd name="T2" fmla="*/ 7502 w 7561"/>
                <a:gd name="T3" fmla="*/ 1187 h 2900"/>
                <a:gd name="T4" fmla="*/ 7364 w 7561"/>
                <a:gd name="T5" fmla="*/ 1129 h 2900"/>
                <a:gd name="T6" fmla="*/ 5580 w 7561"/>
                <a:gd name="T7" fmla="*/ 1129 h 2900"/>
                <a:gd name="T8" fmla="*/ 5580 w 7561"/>
                <a:gd name="T9" fmla="*/ 541 h 2900"/>
                <a:gd name="T10" fmla="*/ 5580 w 7561"/>
                <a:gd name="T11" fmla="*/ 541 h 2900"/>
                <a:gd name="T12" fmla="*/ 5551 w 7561"/>
                <a:gd name="T13" fmla="*/ 458 h 2900"/>
                <a:gd name="T14" fmla="*/ 5551 w 7561"/>
                <a:gd name="T15" fmla="*/ 458 h 2900"/>
                <a:gd name="T16" fmla="*/ 5448 w 7561"/>
                <a:gd name="T17" fmla="*/ 409 h 2900"/>
                <a:gd name="T18" fmla="*/ 4920 w 7561"/>
                <a:gd name="T19" fmla="*/ 409 h 2900"/>
                <a:gd name="T20" fmla="*/ 4920 w 7561"/>
                <a:gd name="T21" fmla="*/ 0 h 2900"/>
                <a:gd name="T22" fmla="*/ 4881 w 7561"/>
                <a:gd name="T23" fmla="*/ 0 h 2900"/>
                <a:gd name="T24" fmla="*/ 4881 w 7561"/>
                <a:gd name="T25" fmla="*/ 409 h 2900"/>
                <a:gd name="T26" fmla="*/ 4313 w 7561"/>
                <a:gd name="T27" fmla="*/ 409 h 2900"/>
                <a:gd name="T28" fmla="*/ 4313 w 7561"/>
                <a:gd name="T29" fmla="*/ 409 h 2900"/>
                <a:gd name="T30" fmla="*/ 4210 w 7561"/>
                <a:gd name="T31" fmla="*/ 459 h 2900"/>
                <a:gd name="T32" fmla="*/ 4210 w 7561"/>
                <a:gd name="T33" fmla="*/ 459 h 2900"/>
                <a:gd name="T34" fmla="*/ 4181 w 7561"/>
                <a:gd name="T35" fmla="*/ 541 h 2900"/>
                <a:gd name="T36" fmla="*/ 4181 w 7561"/>
                <a:gd name="T37" fmla="*/ 1129 h 2900"/>
                <a:gd name="T38" fmla="*/ 3878 w 7561"/>
                <a:gd name="T39" fmla="*/ 1129 h 2900"/>
                <a:gd name="T40" fmla="*/ 3878 w 7561"/>
                <a:gd name="T41" fmla="*/ 1129 h 2900"/>
                <a:gd name="T42" fmla="*/ 3726 w 7561"/>
                <a:gd name="T43" fmla="*/ 1202 h 2900"/>
                <a:gd name="T44" fmla="*/ 3726 w 7561"/>
                <a:gd name="T45" fmla="*/ 1202 h 2900"/>
                <a:gd name="T46" fmla="*/ 3682 w 7561"/>
                <a:gd name="T47" fmla="*/ 1325 h 2900"/>
                <a:gd name="T48" fmla="*/ 3682 w 7561"/>
                <a:gd name="T49" fmla="*/ 2053 h 2900"/>
                <a:gd name="T50" fmla="*/ 0 w 7561"/>
                <a:gd name="T51" fmla="*/ 2053 h 2900"/>
                <a:gd name="T52" fmla="*/ 0 w 7561"/>
                <a:gd name="T53" fmla="*/ 2899 h 2900"/>
                <a:gd name="T54" fmla="*/ 7560 w 7561"/>
                <a:gd name="T55" fmla="*/ 2899 h 2900"/>
                <a:gd name="T56" fmla="*/ 7560 w 7561"/>
                <a:gd name="T57" fmla="*/ 2053 h 2900"/>
                <a:gd name="T58" fmla="*/ 7560 w 7561"/>
                <a:gd name="T59" fmla="*/ 1325 h 2900"/>
                <a:gd name="T60" fmla="*/ 7560 w 7561"/>
                <a:gd name="T61" fmla="*/ 1325 h 2900"/>
                <a:gd name="T62" fmla="*/ 7502 w 7561"/>
                <a:gd name="T63" fmla="*/ 1187 h 2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61" h="2900">
                  <a:moveTo>
                    <a:pt x="7502" y="1187"/>
                  </a:moveTo>
                  <a:lnTo>
                    <a:pt x="7502" y="1187"/>
                  </a:lnTo>
                  <a:cubicBezTo>
                    <a:pt x="7466" y="1151"/>
                    <a:pt x="7418" y="1129"/>
                    <a:pt x="7364" y="1129"/>
                  </a:cubicBezTo>
                  <a:lnTo>
                    <a:pt x="5580" y="1129"/>
                  </a:lnTo>
                  <a:lnTo>
                    <a:pt x="5580" y="541"/>
                  </a:lnTo>
                  <a:lnTo>
                    <a:pt x="5580" y="541"/>
                  </a:lnTo>
                  <a:cubicBezTo>
                    <a:pt x="5580" y="509"/>
                    <a:pt x="5569" y="480"/>
                    <a:pt x="5551" y="458"/>
                  </a:cubicBezTo>
                  <a:lnTo>
                    <a:pt x="5551" y="458"/>
                  </a:lnTo>
                  <a:cubicBezTo>
                    <a:pt x="5526" y="428"/>
                    <a:pt x="5489" y="409"/>
                    <a:pt x="5448" y="409"/>
                  </a:cubicBezTo>
                  <a:lnTo>
                    <a:pt x="4920" y="409"/>
                  </a:lnTo>
                  <a:lnTo>
                    <a:pt x="4920" y="0"/>
                  </a:lnTo>
                  <a:lnTo>
                    <a:pt x="4881" y="0"/>
                  </a:lnTo>
                  <a:lnTo>
                    <a:pt x="4881" y="409"/>
                  </a:lnTo>
                  <a:lnTo>
                    <a:pt x="4313" y="409"/>
                  </a:lnTo>
                  <a:lnTo>
                    <a:pt x="4313" y="409"/>
                  </a:lnTo>
                  <a:cubicBezTo>
                    <a:pt x="4271" y="409"/>
                    <a:pt x="4234" y="428"/>
                    <a:pt x="4210" y="459"/>
                  </a:cubicBezTo>
                  <a:lnTo>
                    <a:pt x="4210" y="459"/>
                  </a:lnTo>
                  <a:cubicBezTo>
                    <a:pt x="4192" y="481"/>
                    <a:pt x="4181" y="510"/>
                    <a:pt x="4181" y="541"/>
                  </a:cubicBezTo>
                  <a:lnTo>
                    <a:pt x="4181" y="1129"/>
                  </a:lnTo>
                  <a:lnTo>
                    <a:pt x="3878" y="1129"/>
                  </a:lnTo>
                  <a:lnTo>
                    <a:pt x="3878" y="1129"/>
                  </a:lnTo>
                  <a:cubicBezTo>
                    <a:pt x="3816" y="1129"/>
                    <a:pt x="3762" y="1158"/>
                    <a:pt x="3726" y="1202"/>
                  </a:cubicBezTo>
                  <a:lnTo>
                    <a:pt x="3726" y="1202"/>
                  </a:lnTo>
                  <a:cubicBezTo>
                    <a:pt x="3699" y="1236"/>
                    <a:pt x="3682" y="1279"/>
                    <a:pt x="3682" y="1325"/>
                  </a:cubicBezTo>
                  <a:lnTo>
                    <a:pt x="3682" y="2053"/>
                  </a:lnTo>
                  <a:lnTo>
                    <a:pt x="0" y="2053"/>
                  </a:lnTo>
                  <a:lnTo>
                    <a:pt x="0" y="2899"/>
                  </a:lnTo>
                  <a:lnTo>
                    <a:pt x="7560" y="2899"/>
                  </a:lnTo>
                  <a:lnTo>
                    <a:pt x="7560" y="2053"/>
                  </a:lnTo>
                  <a:lnTo>
                    <a:pt x="7560" y="1325"/>
                  </a:lnTo>
                  <a:lnTo>
                    <a:pt x="7560" y="1325"/>
                  </a:lnTo>
                  <a:cubicBezTo>
                    <a:pt x="7560" y="1271"/>
                    <a:pt x="7538" y="1222"/>
                    <a:pt x="7502" y="118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1A3E2BBE-9CAC-4C06-BF32-B88AC1BD5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1898" y="8006025"/>
              <a:ext cx="313099" cy="900841"/>
            </a:xfrm>
            <a:custGeom>
              <a:avLst/>
              <a:gdLst>
                <a:gd name="T0" fmla="*/ 250 w 251"/>
                <a:gd name="T1" fmla="*/ 0 h 721"/>
                <a:gd name="T2" fmla="*/ 132 w 251"/>
                <a:gd name="T3" fmla="*/ 0 h 721"/>
                <a:gd name="T4" fmla="*/ 132 w 251"/>
                <a:gd name="T5" fmla="*/ 0 h 721"/>
                <a:gd name="T6" fmla="*/ 45 w 251"/>
                <a:gd name="T7" fmla="*/ 33 h 721"/>
                <a:gd name="T8" fmla="*/ 45 w 251"/>
                <a:gd name="T9" fmla="*/ 33 h 721"/>
                <a:gd name="T10" fmla="*/ 0 w 251"/>
                <a:gd name="T11" fmla="*/ 132 h 721"/>
                <a:gd name="T12" fmla="*/ 0 w 251"/>
                <a:gd name="T13" fmla="*/ 720 h 721"/>
                <a:gd name="T14" fmla="*/ 250 w 251"/>
                <a:gd name="T15" fmla="*/ 720 h 721"/>
                <a:gd name="T16" fmla="*/ 250 w 251"/>
                <a:gd name="T1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721">
                  <a:moveTo>
                    <a:pt x="250" y="0"/>
                  </a:moveTo>
                  <a:lnTo>
                    <a:pt x="132" y="0"/>
                  </a:lnTo>
                  <a:lnTo>
                    <a:pt x="132" y="0"/>
                  </a:lnTo>
                  <a:cubicBezTo>
                    <a:pt x="98" y="0"/>
                    <a:pt x="68" y="13"/>
                    <a:pt x="45" y="33"/>
                  </a:cubicBezTo>
                  <a:lnTo>
                    <a:pt x="45" y="33"/>
                  </a:lnTo>
                  <a:cubicBezTo>
                    <a:pt x="17" y="57"/>
                    <a:pt x="0" y="92"/>
                    <a:pt x="0" y="132"/>
                  </a:cubicBezTo>
                  <a:lnTo>
                    <a:pt x="0" y="720"/>
                  </a:lnTo>
                  <a:lnTo>
                    <a:pt x="250" y="720"/>
                  </a:lnTo>
                  <a:lnTo>
                    <a:pt x="250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731F9B78-5E55-4AD7-A622-BABE3FC28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5701" y="8302644"/>
              <a:ext cx="972248" cy="219717"/>
            </a:xfrm>
            <a:custGeom>
              <a:avLst/>
              <a:gdLst>
                <a:gd name="T0" fmla="*/ 780 w 781"/>
                <a:gd name="T1" fmla="*/ 176 h 177"/>
                <a:gd name="T2" fmla="*/ 0 w 781"/>
                <a:gd name="T3" fmla="*/ 176 h 177"/>
                <a:gd name="T4" fmla="*/ 0 w 781"/>
                <a:gd name="T5" fmla="*/ 0 h 177"/>
                <a:gd name="T6" fmla="*/ 780 w 781"/>
                <a:gd name="T7" fmla="*/ 0 h 177"/>
                <a:gd name="T8" fmla="*/ 780 w 781"/>
                <a:gd name="T9" fmla="*/ 17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1" h="177">
                  <a:moveTo>
                    <a:pt x="780" y="176"/>
                  </a:moveTo>
                  <a:lnTo>
                    <a:pt x="0" y="176"/>
                  </a:lnTo>
                  <a:lnTo>
                    <a:pt x="0" y="0"/>
                  </a:lnTo>
                  <a:lnTo>
                    <a:pt x="780" y="0"/>
                  </a:lnTo>
                  <a:lnTo>
                    <a:pt x="780" y="1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5BA86E4E-4CAD-4026-8853-C2C4EA03E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5701" y="8302644"/>
              <a:ext cx="972248" cy="109859"/>
            </a:xfrm>
            <a:custGeom>
              <a:avLst/>
              <a:gdLst>
                <a:gd name="T0" fmla="*/ 780 w 781"/>
                <a:gd name="T1" fmla="*/ 88 h 89"/>
                <a:gd name="T2" fmla="*/ 0 w 781"/>
                <a:gd name="T3" fmla="*/ 88 h 89"/>
                <a:gd name="T4" fmla="*/ 0 w 781"/>
                <a:gd name="T5" fmla="*/ 0 h 89"/>
                <a:gd name="T6" fmla="*/ 780 w 781"/>
                <a:gd name="T7" fmla="*/ 0 h 89"/>
                <a:gd name="T8" fmla="*/ 780 w 781"/>
                <a:gd name="T9" fmla="*/ 8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1" h="89">
                  <a:moveTo>
                    <a:pt x="780" y="88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780" y="0"/>
                  </a:lnTo>
                  <a:lnTo>
                    <a:pt x="780" y="88"/>
                  </a:lnTo>
                </a:path>
              </a:pathLst>
            </a:custGeom>
            <a:solidFill>
              <a:srgbClr val="6CCFF6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48324B7E-DB52-43F6-BDB0-10C1501E6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62599" y="8302644"/>
              <a:ext cx="87887" cy="219717"/>
            </a:xfrm>
            <a:custGeom>
              <a:avLst/>
              <a:gdLst>
                <a:gd name="T0" fmla="*/ 69 w 70"/>
                <a:gd name="T1" fmla="*/ 176 h 177"/>
                <a:gd name="T2" fmla="*/ 0 w 70"/>
                <a:gd name="T3" fmla="*/ 176 h 177"/>
                <a:gd name="T4" fmla="*/ 0 w 70"/>
                <a:gd name="T5" fmla="*/ 0 h 177"/>
                <a:gd name="T6" fmla="*/ 69 w 70"/>
                <a:gd name="T7" fmla="*/ 0 h 177"/>
                <a:gd name="T8" fmla="*/ 69 w 70"/>
                <a:gd name="T9" fmla="*/ 17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69" y="176"/>
                  </a:moveTo>
                  <a:lnTo>
                    <a:pt x="0" y="176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7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358ED16D-3428-4B06-96DF-BCEDB972F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95" y="10466860"/>
              <a:ext cx="4382115" cy="218483"/>
            </a:xfrm>
            <a:custGeom>
              <a:avLst/>
              <a:gdLst>
                <a:gd name="connsiteX0" fmla="*/ 3032101 w 4382115"/>
                <a:gd name="connsiteY0" fmla="*/ 0 h 218483"/>
                <a:gd name="connsiteX1" fmla="*/ 4382115 w 4382115"/>
                <a:gd name="connsiteY1" fmla="*/ 0 h 218483"/>
                <a:gd name="connsiteX2" fmla="*/ 4382115 w 4382115"/>
                <a:gd name="connsiteY2" fmla="*/ 218483 h 218483"/>
                <a:gd name="connsiteX3" fmla="*/ 3032101 w 4382115"/>
                <a:gd name="connsiteY3" fmla="*/ 218483 h 218483"/>
                <a:gd name="connsiteX4" fmla="*/ 1516050 w 4382115"/>
                <a:gd name="connsiteY4" fmla="*/ 0 h 218483"/>
                <a:gd name="connsiteX5" fmla="*/ 2866064 w 4382115"/>
                <a:gd name="connsiteY5" fmla="*/ 0 h 218483"/>
                <a:gd name="connsiteX6" fmla="*/ 2866064 w 4382115"/>
                <a:gd name="connsiteY6" fmla="*/ 218483 h 218483"/>
                <a:gd name="connsiteX7" fmla="*/ 1516050 w 4382115"/>
                <a:gd name="connsiteY7" fmla="*/ 218483 h 218483"/>
                <a:gd name="connsiteX8" fmla="*/ 0 w 4382115"/>
                <a:gd name="connsiteY8" fmla="*/ 0 h 218483"/>
                <a:gd name="connsiteX9" fmla="*/ 1350015 w 4382115"/>
                <a:gd name="connsiteY9" fmla="*/ 0 h 218483"/>
                <a:gd name="connsiteX10" fmla="*/ 1350015 w 4382115"/>
                <a:gd name="connsiteY10" fmla="*/ 218483 h 218483"/>
                <a:gd name="connsiteX11" fmla="*/ 0 w 4382115"/>
                <a:gd name="connsiteY11" fmla="*/ 218483 h 21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2115" h="218483">
                  <a:moveTo>
                    <a:pt x="3032101" y="0"/>
                  </a:moveTo>
                  <a:lnTo>
                    <a:pt x="4382115" y="0"/>
                  </a:lnTo>
                  <a:lnTo>
                    <a:pt x="4382115" y="218483"/>
                  </a:lnTo>
                  <a:lnTo>
                    <a:pt x="3032101" y="218483"/>
                  </a:lnTo>
                  <a:close/>
                  <a:moveTo>
                    <a:pt x="1516050" y="0"/>
                  </a:moveTo>
                  <a:lnTo>
                    <a:pt x="2866064" y="0"/>
                  </a:lnTo>
                  <a:lnTo>
                    <a:pt x="2866064" y="218483"/>
                  </a:lnTo>
                  <a:lnTo>
                    <a:pt x="1516050" y="218483"/>
                  </a:lnTo>
                  <a:close/>
                  <a:moveTo>
                    <a:pt x="0" y="0"/>
                  </a:moveTo>
                  <a:lnTo>
                    <a:pt x="1350015" y="0"/>
                  </a:lnTo>
                  <a:lnTo>
                    <a:pt x="1350015" y="218483"/>
                  </a:lnTo>
                  <a:lnTo>
                    <a:pt x="0" y="218483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7242B0E2-E42F-418B-8E6F-718823332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5839" y="10466860"/>
              <a:ext cx="3389143" cy="219717"/>
            </a:xfrm>
            <a:custGeom>
              <a:avLst/>
              <a:gdLst>
                <a:gd name="T0" fmla="*/ 2718 w 2719"/>
                <a:gd name="T1" fmla="*/ 0 h 178"/>
                <a:gd name="T2" fmla="*/ 0 w 2719"/>
                <a:gd name="T3" fmla="*/ 0 h 178"/>
                <a:gd name="T4" fmla="*/ 0 w 2719"/>
                <a:gd name="T5" fmla="*/ 177 h 178"/>
                <a:gd name="T6" fmla="*/ 2718 w 2719"/>
                <a:gd name="T7" fmla="*/ 177 h 178"/>
                <a:gd name="T8" fmla="*/ 2718 w 2719"/>
                <a:gd name="T9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9" h="178">
                  <a:moveTo>
                    <a:pt x="2718" y="0"/>
                  </a:moveTo>
                  <a:lnTo>
                    <a:pt x="0" y="0"/>
                  </a:lnTo>
                  <a:lnTo>
                    <a:pt x="0" y="177"/>
                  </a:lnTo>
                  <a:lnTo>
                    <a:pt x="2718" y="177"/>
                  </a:lnTo>
                  <a:lnTo>
                    <a:pt x="2718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44288874-E862-4D4B-B7D1-DC346CC29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1051" y="9533061"/>
              <a:ext cx="3553931" cy="400983"/>
            </a:xfrm>
            <a:custGeom>
              <a:avLst/>
              <a:gdLst>
                <a:gd name="T0" fmla="*/ 2850 w 2851"/>
                <a:gd name="T1" fmla="*/ 322 h 323"/>
                <a:gd name="T2" fmla="*/ 0 w 2851"/>
                <a:gd name="T3" fmla="*/ 322 h 323"/>
                <a:gd name="T4" fmla="*/ 0 w 2851"/>
                <a:gd name="T5" fmla="*/ 0 h 323"/>
                <a:gd name="T6" fmla="*/ 2850 w 2851"/>
                <a:gd name="T7" fmla="*/ 0 h 323"/>
                <a:gd name="T8" fmla="*/ 2850 w 2851"/>
                <a:gd name="T9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1" h="323">
                  <a:moveTo>
                    <a:pt x="2850" y="322"/>
                  </a:moveTo>
                  <a:lnTo>
                    <a:pt x="0" y="322"/>
                  </a:lnTo>
                  <a:lnTo>
                    <a:pt x="0" y="0"/>
                  </a:lnTo>
                  <a:lnTo>
                    <a:pt x="2850" y="0"/>
                  </a:lnTo>
                  <a:lnTo>
                    <a:pt x="2850" y="32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8578BEB2-0B9B-4B78-ADFE-EF1306B67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1051" y="9533061"/>
              <a:ext cx="3553931" cy="225209"/>
            </a:xfrm>
            <a:custGeom>
              <a:avLst/>
              <a:gdLst>
                <a:gd name="T0" fmla="*/ 2850 w 2851"/>
                <a:gd name="T1" fmla="*/ 182 h 183"/>
                <a:gd name="T2" fmla="*/ 0 w 2851"/>
                <a:gd name="T3" fmla="*/ 182 h 183"/>
                <a:gd name="T4" fmla="*/ 0 w 2851"/>
                <a:gd name="T5" fmla="*/ 0 h 183"/>
                <a:gd name="T6" fmla="*/ 2850 w 2851"/>
                <a:gd name="T7" fmla="*/ 0 h 183"/>
                <a:gd name="T8" fmla="*/ 2850 w 2851"/>
                <a:gd name="T9" fmla="*/ 18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1" h="183">
                  <a:moveTo>
                    <a:pt x="2850" y="182"/>
                  </a:moveTo>
                  <a:lnTo>
                    <a:pt x="0" y="182"/>
                  </a:lnTo>
                  <a:lnTo>
                    <a:pt x="0" y="0"/>
                  </a:lnTo>
                  <a:lnTo>
                    <a:pt x="2850" y="0"/>
                  </a:lnTo>
                  <a:lnTo>
                    <a:pt x="2850" y="182"/>
                  </a:lnTo>
                </a:path>
              </a:pathLst>
            </a:custGeom>
            <a:solidFill>
              <a:srgbClr val="6CCFF6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F1041326-FEC4-4D88-94E4-447C46C39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19641" y="9533061"/>
              <a:ext cx="120845" cy="400983"/>
            </a:xfrm>
            <a:custGeom>
              <a:avLst/>
              <a:gdLst>
                <a:gd name="T0" fmla="*/ 95 w 96"/>
                <a:gd name="T1" fmla="*/ 322 h 323"/>
                <a:gd name="T2" fmla="*/ 0 w 96"/>
                <a:gd name="T3" fmla="*/ 322 h 323"/>
                <a:gd name="T4" fmla="*/ 0 w 96"/>
                <a:gd name="T5" fmla="*/ 0 h 323"/>
                <a:gd name="T6" fmla="*/ 95 w 96"/>
                <a:gd name="T7" fmla="*/ 0 h 323"/>
                <a:gd name="T8" fmla="*/ 95 w 96"/>
                <a:gd name="T9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23">
                  <a:moveTo>
                    <a:pt x="95" y="322"/>
                  </a:moveTo>
                  <a:lnTo>
                    <a:pt x="0" y="322"/>
                  </a:lnTo>
                  <a:lnTo>
                    <a:pt x="0" y="0"/>
                  </a:lnTo>
                  <a:lnTo>
                    <a:pt x="95" y="0"/>
                  </a:lnTo>
                  <a:lnTo>
                    <a:pt x="95" y="32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1EB532E6-A295-497F-AEC7-08F92C2F1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44709" y="9533061"/>
              <a:ext cx="120845" cy="400983"/>
            </a:xfrm>
            <a:custGeom>
              <a:avLst/>
              <a:gdLst>
                <a:gd name="T0" fmla="*/ 94 w 95"/>
                <a:gd name="T1" fmla="*/ 322 h 323"/>
                <a:gd name="T2" fmla="*/ 0 w 95"/>
                <a:gd name="T3" fmla="*/ 322 h 323"/>
                <a:gd name="T4" fmla="*/ 0 w 95"/>
                <a:gd name="T5" fmla="*/ 0 h 323"/>
                <a:gd name="T6" fmla="*/ 94 w 95"/>
                <a:gd name="T7" fmla="*/ 0 h 323"/>
                <a:gd name="T8" fmla="*/ 94 w 95"/>
                <a:gd name="T9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323">
                  <a:moveTo>
                    <a:pt x="94" y="322"/>
                  </a:moveTo>
                  <a:lnTo>
                    <a:pt x="0" y="322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32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A0498AEE-F792-4D09-B866-5053088FB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75268" y="9533061"/>
              <a:ext cx="120845" cy="400983"/>
            </a:xfrm>
            <a:custGeom>
              <a:avLst/>
              <a:gdLst>
                <a:gd name="T0" fmla="*/ 95 w 96"/>
                <a:gd name="T1" fmla="*/ 322 h 323"/>
                <a:gd name="T2" fmla="*/ 0 w 96"/>
                <a:gd name="T3" fmla="*/ 322 h 323"/>
                <a:gd name="T4" fmla="*/ 0 w 96"/>
                <a:gd name="T5" fmla="*/ 0 h 323"/>
                <a:gd name="T6" fmla="*/ 95 w 96"/>
                <a:gd name="T7" fmla="*/ 0 h 323"/>
                <a:gd name="T8" fmla="*/ 95 w 96"/>
                <a:gd name="T9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23">
                  <a:moveTo>
                    <a:pt x="95" y="322"/>
                  </a:moveTo>
                  <a:lnTo>
                    <a:pt x="0" y="322"/>
                  </a:lnTo>
                  <a:lnTo>
                    <a:pt x="0" y="0"/>
                  </a:lnTo>
                  <a:lnTo>
                    <a:pt x="95" y="0"/>
                  </a:lnTo>
                  <a:lnTo>
                    <a:pt x="95" y="32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9ABDE6C2-0173-4408-B0F8-AF8935274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0335" y="9533061"/>
              <a:ext cx="120845" cy="400983"/>
            </a:xfrm>
            <a:custGeom>
              <a:avLst/>
              <a:gdLst>
                <a:gd name="T0" fmla="*/ 95 w 96"/>
                <a:gd name="T1" fmla="*/ 322 h 323"/>
                <a:gd name="T2" fmla="*/ 0 w 96"/>
                <a:gd name="T3" fmla="*/ 322 h 323"/>
                <a:gd name="T4" fmla="*/ 0 w 96"/>
                <a:gd name="T5" fmla="*/ 0 h 323"/>
                <a:gd name="T6" fmla="*/ 95 w 96"/>
                <a:gd name="T7" fmla="*/ 0 h 323"/>
                <a:gd name="T8" fmla="*/ 95 w 96"/>
                <a:gd name="T9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23">
                  <a:moveTo>
                    <a:pt x="95" y="322"/>
                  </a:moveTo>
                  <a:lnTo>
                    <a:pt x="0" y="322"/>
                  </a:lnTo>
                  <a:lnTo>
                    <a:pt x="0" y="0"/>
                  </a:lnTo>
                  <a:lnTo>
                    <a:pt x="95" y="0"/>
                  </a:lnTo>
                  <a:lnTo>
                    <a:pt x="95" y="32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</p:grpSp>
      <p:sp>
        <p:nvSpPr>
          <p:cNvPr id="480" name="Freeform: Shape 479">
            <a:extLst>
              <a:ext uri="{FF2B5EF4-FFF2-40B4-BE49-F238E27FC236}">
                <a16:creationId xmlns:a16="http://schemas.microsoft.com/office/drawing/2014/main" id="{4A1AC961-EB96-4ACE-A689-650B602A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25" y="5722302"/>
            <a:ext cx="430911" cy="488249"/>
          </a:xfrm>
          <a:custGeom>
            <a:avLst/>
            <a:gdLst>
              <a:gd name="connsiteX0" fmla="*/ 420080 w 861821"/>
              <a:gd name="connsiteY0" fmla="*/ 551628 h 976497"/>
              <a:gd name="connsiteX1" fmla="*/ 444509 w 861821"/>
              <a:gd name="connsiteY1" fmla="*/ 555073 h 976497"/>
              <a:gd name="connsiteX2" fmla="*/ 433234 w 861821"/>
              <a:gd name="connsiteY2" fmla="*/ 602678 h 976497"/>
              <a:gd name="connsiteX3" fmla="*/ 379365 w 861821"/>
              <a:gd name="connsiteY3" fmla="*/ 657801 h 976497"/>
              <a:gd name="connsiteX4" fmla="*/ 391893 w 861821"/>
              <a:gd name="connsiteY4" fmla="*/ 751759 h 976497"/>
              <a:gd name="connsiteX5" fmla="*/ 389387 w 861821"/>
              <a:gd name="connsiteY5" fmla="*/ 761781 h 976497"/>
              <a:gd name="connsiteX6" fmla="*/ 380618 w 861821"/>
              <a:gd name="connsiteY6" fmla="*/ 771803 h 976497"/>
              <a:gd name="connsiteX7" fmla="*/ 365584 w 861821"/>
              <a:gd name="connsiteY7" fmla="*/ 770551 h 976497"/>
              <a:gd name="connsiteX8" fmla="*/ 335518 w 861821"/>
              <a:gd name="connsiteY8" fmla="*/ 701648 h 976497"/>
              <a:gd name="connsiteX9" fmla="*/ 291670 w 861821"/>
              <a:gd name="connsiteY9" fmla="*/ 744242 h 976497"/>
              <a:gd name="connsiteX10" fmla="*/ 276637 w 861821"/>
              <a:gd name="connsiteY10" fmla="*/ 760528 h 976497"/>
              <a:gd name="connsiteX11" fmla="*/ 286659 w 861821"/>
              <a:gd name="connsiteY11" fmla="*/ 813145 h 976497"/>
              <a:gd name="connsiteX12" fmla="*/ 284154 w 861821"/>
              <a:gd name="connsiteY12" fmla="*/ 820662 h 976497"/>
              <a:gd name="connsiteX13" fmla="*/ 280395 w 861821"/>
              <a:gd name="connsiteY13" fmla="*/ 823167 h 976497"/>
              <a:gd name="connsiteX14" fmla="*/ 266615 w 861821"/>
              <a:gd name="connsiteY14" fmla="*/ 821914 h 976497"/>
              <a:gd name="connsiteX15" fmla="*/ 232790 w 861821"/>
              <a:gd name="connsiteY15" fmla="*/ 768045 h 976497"/>
              <a:gd name="connsiteX16" fmla="*/ 230284 w 861821"/>
              <a:gd name="connsiteY16" fmla="*/ 765539 h 976497"/>
              <a:gd name="connsiteX17" fmla="*/ 176415 w 861821"/>
              <a:gd name="connsiteY17" fmla="*/ 732967 h 976497"/>
              <a:gd name="connsiteX18" fmla="*/ 175162 w 861821"/>
              <a:gd name="connsiteY18" fmla="*/ 717934 h 976497"/>
              <a:gd name="connsiteX19" fmla="*/ 177668 w 861821"/>
              <a:gd name="connsiteY19" fmla="*/ 715428 h 976497"/>
              <a:gd name="connsiteX20" fmla="*/ 185184 w 861821"/>
              <a:gd name="connsiteY20" fmla="*/ 712923 h 976497"/>
              <a:gd name="connsiteX21" fmla="*/ 237801 w 861821"/>
              <a:gd name="connsiteY21" fmla="*/ 721692 h 976497"/>
              <a:gd name="connsiteX22" fmla="*/ 292923 w 861821"/>
              <a:gd name="connsiteY22" fmla="*/ 667823 h 976497"/>
              <a:gd name="connsiteX23" fmla="*/ 297934 w 861821"/>
              <a:gd name="connsiteY23" fmla="*/ 662812 h 976497"/>
              <a:gd name="connsiteX24" fmla="*/ 227779 w 861821"/>
              <a:gd name="connsiteY24" fmla="*/ 633998 h 976497"/>
              <a:gd name="connsiteX25" fmla="*/ 226526 w 861821"/>
              <a:gd name="connsiteY25" fmla="*/ 618965 h 976497"/>
              <a:gd name="connsiteX26" fmla="*/ 236548 w 861821"/>
              <a:gd name="connsiteY26" fmla="*/ 610195 h 976497"/>
              <a:gd name="connsiteX27" fmla="*/ 246570 w 861821"/>
              <a:gd name="connsiteY27" fmla="*/ 607690 h 976497"/>
              <a:gd name="connsiteX28" fmla="*/ 340529 w 861821"/>
              <a:gd name="connsiteY28" fmla="*/ 620217 h 976497"/>
              <a:gd name="connsiteX29" fmla="*/ 345540 w 861821"/>
              <a:gd name="connsiteY29" fmla="*/ 615206 h 976497"/>
              <a:gd name="connsiteX30" fmla="*/ 395651 w 861821"/>
              <a:gd name="connsiteY30" fmla="*/ 565095 h 976497"/>
              <a:gd name="connsiteX31" fmla="*/ 420080 w 861821"/>
              <a:gd name="connsiteY31" fmla="*/ 551628 h 976497"/>
              <a:gd name="connsiteX32" fmla="*/ 603710 w 861821"/>
              <a:gd name="connsiteY32" fmla="*/ 466637 h 976497"/>
              <a:gd name="connsiteX33" fmla="*/ 622871 w 861821"/>
              <a:gd name="connsiteY33" fmla="*/ 466637 h 976497"/>
              <a:gd name="connsiteX34" fmla="*/ 647142 w 861821"/>
              <a:gd name="connsiteY34" fmla="*/ 491486 h 976497"/>
              <a:gd name="connsiteX35" fmla="*/ 647142 w 861821"/>
              <a:gd name="connsiteY35" fmla="*/ 511104 h 976497"/>
              <a:gd name="connsiteX36" fmla="*/ 638200 w 861821"/>
              <a:gd name="connsiteY36" fmla="*/ 515027 h 976497"/>
              <a:gd name="connsiteX37" fmla="*/ 629258 w 861821"/>
              <a:gd name="connsiteY37" fmla="*/ 511104 h 976497"/>
              <a:gd name="connsiteX38" fmla="*/ 603710 w 861821"/>
              <a:gd name="connsiteY38" fmla="*/ 484947 h 976497"/>
              <a:gd name="connsiteX39" fmla="*/ 603710 w 861821"/>
              <a:gd name="connsiteY39" fmla="*/ 466637 h 976497"/>
              <a:gd name="connsiteX40" fmla="*/ 554276 w 861821"/>
              <a:gd name="connsiteY40" fmla="*/ 417199 h 976497"/>
              <a:gd name="connsiteX41" fmla="*/ 573437 w 861821"/>
              <a:gd name="connsiteY41" fmla="*/ 417199 h 976497"/>
              <a:gd name="connsiteX42" fmla="*/ 597708 w 861821"/>
              <a:gd name="connsiteY42" fmla="*/ 443356 h 976497"/>
              <a:gd name="connsiteX43" fmla="*/ 597708 w 861821"/>
              <a:gd name="connsiteY43" fmla="*/ 462973 h 976497"/>
              <a:gd name="connsiteX44" fmla="*/ 588766 w 861821"/>
              <a:gd name="connsiteY44" fmla="*/ 465589 h 976497"/>
              <a:gd name="connsiteX45" fmla="*/ 578547 w 861821"/>
              <a:gd name="connsiteY45" fmla="*/ 462973 h 976497"/>
              <a:gd name="connsiteX46" fmla="*/ 554276 w 861821"/>
              <a:gd name="connsiteY46" fmla="*/ 436817 h 976497"/>
              <a:gd name="connsiteX47" fmla="*/ 554276 w 861821"/>
              <a:gd name="connsiteY47" fmla="*/ 417199 h 976497"/>
              <a:gd name="connsiteX48" fmla="*/ 513460 w 861821"/>
              <a:gd name="connsiteY48" fmla="*/ 369659 h 976497"/>
              <a:gd name="connsiteX49" fmla="*/ 523269 w 861821"/>
              <a:gd name="connsiteY49" fmla="*/ 374563 h 976497"/>
              <a:gd name="connsiteX50" fmla="*/ 549426 w 861821"/>
              <a:gd name="connsiteY50" fmla="*/ 399412 h 976497"/>
              <a:gd name="connsiteX51" fmla="*/ 549426 w 861821"/>
              <a:gd name="connsiteY51" fmla="*/ 417722 h 976497"/>
              <a:gd name="connsiteX52" fmla="*/ 538963 w 861821"/>
              <a:gd name="connsiteY52" fmla="*/ 421645 h 976497"/>
              <a:gd name="connsiteX53" fmla="*/ 529808 w 861821"/>
              <a:gd name="connsiteY53" fmla="*/ 417722 h 976497"/>
              <a:gd name="connsiteX54" fmla="*/ 503652 w 861821"/>
              <a:gd name="connsiteY54" fmla="*/ 392873 h 976497"/>
              <a:gd name="connsiteX55" fmla="*/ 503652 w 861821"/>
              <a:gd name="connsiteY55" fmla="*/ 374563 h 976497"/>
              <a:gd name="connsiteX56" fmla="*/ 513460 w 861821"/>
              <a:gd name="connsiteY56" fmla="*/ 369659 h 976497"/>
              <a:gd name="connsiteX57" fmla="*/ 628639 w 861821"/>
              <a:gd name="connsiteY57" fmla="*/ 166590 h 976497"/>
              <a:gd name="connsiteX58" fmla="*/ 611615 w 861821"/>
              <a:gd name="connsiteY58" fmla="*/ 173129 h 976497"/>
              <a:gd name="connsiteX59" fmla="*/ 501662 w 861821"/>
              <a:gd name="connsiteY59" fmla="*/ 282736 h 976497"/>
              <a:gd name="connsiteX60" fmla="*/ 487917 w 861821"/>
              <a:gd name="connsiteY60" fmla="*/ 330066 h 976497"/>
              <a:gd name="connsiteX61" fmla="*/ 504161 w 861821"/>
              <a:gd name="connsiteY61" fmla="*/ 346258 h 976497"/>
              <a:gd name="connsiteX62" fmla="*/ 504161 w 861821"/>
              <a:gd name="connsiteY62" fmla="*/ 364941 h 976497"/>
              <a:gd name="connsiteX63" fmla="*/ 495414 w 861821"/>
              <a:gd name="connsiteY63" fmla="*/ 368677 h 976497"/>
              <a:gd name="connsiteX64" fmla="*/ 485419 w 861821"/>
              <a:gd name="connsiteY64" fmla="*/ 364941 h 976497"/>
              <a:gd name="connsiteX65" fmla="*/ 469175 w 861821"/>
              <a:gd name="connsiteY65" fmla="*/ 348749 h 976497"/>
              <a:gd name="connsiteX66" fmla="*/ 421696 w 861821"/>
              <a:gd name="connsiteY66" fmla="*/ 362450 h 976497"/>
              <a:gd name="connsiteX67" fmla="*/ 58100 w 861821"/>
              <a:gd name="connsiteY67" fmla="*/ 724899 h 976497"/>
              <a:gd name="connsiteX68" fmla="*/ 58100 w 861821"/>
              <a:gd name="connsiteY68" fmla="*/ 770984 h 976497"/>
              <a:gd name="connsiteX69" fmla="*/ 229277 w 861821"/>
              <a:gd name="connsiteY69" fmla="*/ 941622 h 976497"/>
              <a:gd name="connsiteX70" fmla="*/ 275508 w 861821"/>
              <a:gd name="connsiteY70" fmla="*/ 941622 h 976497"/>
              <a:gd name="connsiteX71" fmla="*/ 639103 w 861821"/>
              <a:gd name="connsiteY71" fmla="*/ 579172 h 976497"/>
              <a:gd name="connsiteX72" fmla="*/ 654097 w 861821"/>
              <a:gd name="connsiteY72" fmla="*/ 531842 h 976497"/>
              <a:gd name="connsiteX73" fmla="*/ 654097 w 861821"/>
              <a:gd name="connsiteY73" fmla="*/ 515650 h 976497"/>
              <a:gd name="connsiteX74" fmla="*/ 670340 w 861821"/>
              <a:gd name="connsiteY74" fmla="*/ 514404 h 976497"/>
              <a:gd name="connsiteX75" fmla="*/ 719069 w 861821"/>
              <a:gd name="connsiteY75" fmla="*/ 500704 h 976497"/>
              <a:gd name="connsiteX76" fmla="*/ 829023 w 861821"/>
              <a:gd name="connsiteY76" fmla="*/ 391097 h 976497"/>
              <a:gd name="connsiteX77" fmla="*/ 829023 w 861821"/>
              <a:gd name="connsiteY77" fmla="*/ 354976 h 976497"/>
              <a:gd name="connsiteX78" fmla="*/ 776545 w 861821"/>
              <a:gd name="connsiteY78" fmla="*/ 302664 h 976497"/>
              <a:gd name="connsiteX79" fmla="*/ 772796 w 861821"/>
              <a:gd name="connsiteY79" fmla="*/ 300173 h 976497"/>
              <a:gd name="connsiteX80" fmla="*/ 770298 w 861821"/>
              <a:gd name="connsiteY80" fmla="*/ 296436 h 976497"/>
              <a:gd name="connsiteX81" fmla="*/ 646600 w 861821"/>
              <a:gd name="connsiteY81" fmla="*/ 173129 h 976497"/>
              <a:gd name="connsiteX82" fmla="*/ 628639 w 861821"/>
              <a:gd name="connsiteY82" fmla="*/ 166590 h 976497"/>
              <a:gd name="connsiteX83" fmla="*/ 605836 w 861821"/>
              <a:gd name="connsiteY83" fmla="*/ 26156 h 976497"/>
              <a:gd name="connsiteX84" fmla="*/ 587875 w 861821"/>
              <a:gd name="connsiteY84" fmla="*/ 33629 h 976497"/>
              <a:gd name="connsiteX85" fmla="*/ 477922 w 861821"/>
              <a:gd name="connsiteY85" fmla="*/ 143236 h 976497"/>
              <a:gd name="connsiteX86" fmla="*/ 455431 w 861821"/>
              <a:gd name="connsiteY86" fmla="*/ 200531 h 976497"/>
              <a:gd name="connsiteX87" fmla="*/ 397956 w 861821"/>
              <a:gd name="connsiteY87" fmla="*/ 221705 h 976497"/>
              <a:gd name="connsiteX88" fmla="*/ 34360 w 861821"/>
              <a:gd name="connsiteY88" fmla="*/ 584154 h 976497"/>
              <a:gd name="connsiteX89" fmla="*/ 25614 w 861821"/>
              <a:gd name="connsiteY89" fmla="*/ 606574 h 976497"/>
              <a:gd name="connsiteX90" fmla="*/ 34360 w 861821"/>
              <a:gd name="connsiteY90" fmla="*/ 630239 h 976497"/>
              <a:gd name="connsiteX91" fmla="*/ 75592 w 861821"/>
              <a:gd name="connsiteY91" fmla="*/ 671341 h 976497"/>
              <a:gd name="connsiteX92" fmla="*/ 409201 w 861821"/>
              <a:gd name="connsiteY92" fmla="*/ 340030 h 976497"/>
              <a:gd name="connsiteX93" fmla="*/ 419197 w 861821"/>
              <a:gd name="connsiteY93" fmla="*/ 336293 h 976497"/>
              <a:gd name="connsiteX94" fmla="*/ 461679 w 861821"/>
              <a:gd name="connsiteY94" fmla="*/ 322593 h 976497"/>
              <a:gd name="connsiteX95" fmla="*/ 475423 w 861821"/>
              <a:gd name="connsiteY95" fmla="*/ 281490 h 976497"/>
              <a:gd name="connsiteX96" fmla="*/ 479171 w 861821"/>
              <a:gd name="connsiteY96" fmla="*/ 269035 h 976497"/>
              <a:gd name="connsiteX97" fmla="*/ 592873 w 861821"/>
              <a:gd name="connsiteY97" fmla="*/ 155691 h 976497"/>
              <a:gd name="connsiteX98" fmla="*/ 665342 w 861821"/>
              <a:gd name="connsiteY98" fmla="*/ 155691 h 976497"/>
              <a:gd name="connsiteX99" fmla="*/ 782792 w 861821"/>
              <a:gd name="connsiteY99" fmla="*/ 272771 h 976497"/>
              <a:gd name="connsiteX100" fmla="*/ 805283 w 861821"/>
              <a:gd name="connsiteY100" fmla="*/ 249106 h 976497"/>
              <a:gd name="connsiteX101" fmla="*/ 805283 w 861821"/>
              <a:gd name="connsiteY101" fmla="*/ 214231 h 976497"/>
              <a:gd name="connsiteX102" fmla="*/ 622860 w 861821"/>
              <a:gd name="connsiteY102" fmla="*/ 33629 h 976497"/>
              <a:gd name="connsiteX103" fmla="*/ 605836 w 861821"/>
              <a:gd name="connsiteY103" fmla="*/ 26156 h 976497"/>
              <a:gd name="connsiteX104" fmla="*/ 605368 w 861821"/>
              <a:gd name="connsiteY104" fmla="*/ 0 h 976497"/>
              <a:gd name="connsiteX105" fmla="*/ 641602 w 861821"/>
              <a:gd name="connsiteY105" fmla="*/ 14946 h 976497"/>
              <a:gd name="connsiteX106" fmla="*/ 824025 w 861821"/>
              <a:gd name="connsiteY106" fmla="*/ 196794 h 976497"/>
              <a:gd name="connsiteX107" fmla="*/ 824025 w 861821"/>
              <a:gd name="connsiteY107" fmla="*/ 267789 h 976497"/>
              <a:gd name="connsiteX108" fmla="*/ 800285 w 861821"/>
              <a:gd name="connsiteY108" fmla="*/ 290209 h 976497"/>
              <a:gd name="connsiteX109" fmla="*/ 847765 w 861821"/>
              <a:gd name="connsiteY109" fmla="*/ 336293 h 976497"/>
              <a:gd name="connsiteX110" fmla="*/ 847765 w 861821"/>
              <a:gd name="connsiteY110" fmla="*/ 408534 h 976497"/>
              <a:gd name="connsiteX111" fmla="*/ 732813 w 861821"/>
              <a:gd name="connsiteY111" fmla="*/ 521878 h 976497"/>
              <a:gd name="connsiteX112" fmla="*/ 721568 w 861821"/>
              <a:gd name="connsiteY112" fmla="*/ 525614 h 976497"/>
              <a:gd name="connsiteX113" fmla="*/ 680336 w 861821"/>
              <a:gd name="connsiteY113" fmla="*/ 540561 h 976497"/>
              <a:gd name="connsiteX114" fmla="*/ 665342 w 861821"/>
              <a:gd name="connsiteY114" fmla="*/ 581663 h 976497"/>
              <a:gd name="connsiteX115" fmla="*/ 662843 w 861821"/>
              <a:gd name="connsiteY115" fmla="*/ 592873 h 976497"/>
              <a:gd name="connsiteX116" fmla="*/ 294250 w 861821"/>
              <a:gd name="connsiteY116" fmla="*/ 959059 h 976497"/>
              <a:gd name="connsiteX117" fmla="*/ 253017 w 861821"/>
              <a:gd name="connsiteY117" fmla="*/ 976497 h 976497"/>
              <a:gd name="connsiteX118" fmla="*/ 211785 w 861821"/>
              <a:gd name="connsiteY118" fmla="*/ 959059 h 976497"/>
              <a:gd name="connsiteX119" fmla="*/ 40607 w 861821"/>
              <a:gd name="connsiteY119" fmla="*/ 789667 h 976497"/>
              <a:gd name="connsiteX120" fmla="*/ 40607 w 861821"/>
              <a:gd name="connsiteY120" fmla="*/ 706216 h 976497"/>
              <a:gd name="connsiteX121" fmla="*/ 58100 w 861821"/>
              <a:gd name="connsiteY121" fmla="*/ 688779 h 976497"/>
              <a:gd name="connsiteX122" fmla="*/ 16867 w 861821"/>
              <a:gd name="connsiteY122" fmla="*/ 647676 h 976497"/>
              <a:gd name="connsiteX123" fmla="*/ 16867 w 861821"/>
              <a:gd name="connsiteY123" fmla="*/ 566717 h 976497"/>
              <a:gd name="connsiteX124" fmla="*/ 384212 w 861821"/>
              <a:gd name="connsiteY124" fmla="*/ 199285 h 976497"/>
              <a:gd name="connsiteX125" fmla="*/ 395457 w 861821"/>
              <a:gd name="connsiteY125" fmla="*/ 195548 h 976497"/>
              <a:gd name="connsiteX126" fmla="*/ 437939 w 861821"/>
              <a:gd name="connsiteY126" fmla="*/ 181848 h 976497"/>
              <a:gd name="connsiteX127" fmla="*/ 451683 w 861821"/>
              <a:gd name="connsiteY127" fmla="*/ 139499 h 976497"/>
              <a:gd name="connsiteX128" fmla="*/ 455431 w 861821"/>
              <a:gd name="connsiteY128" fmla="*/ 129535 h 976497"/>
              <a:gd name="connsiteX129" fmla="*/ 569133 w 861821"/>
              <a:gd name="connsiteY129" fmla="*/ 14946 h 976497"/>
              <a:gd name="connsiteX130" fmla="*/ 605368 w 861821"/>
              <a:gd name="connsiteY130" fmla="*/ 0 h 976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61821" h="976497">
                <a:moveTo>
                  <a:pt x="420080" y="551628"/>
                </a:moveTo>
                <a:cubicBezTo>
                  <a:pt x="429476" y="549122"/>
                  <a:pt x="438872" y="549436"/>
                  <a:pt x="444509" y="555073"/>
                </a:cubicBezTo>
                <a:cubicBezTo>
                  <a:pt x="454531" y="565095"/>
                  <a:pt x="444509" y="592656"/>
                  <a:pt x="433234" y="602678"/>
                </a:cubicBezTo>
                <a:lnTo>
                  <a:pt x="379365" y="657801"/>
                </a:lnTo>
                <a:lnTo>
                  <a:pt x="391893" y="751759"/>
                </a:lnTo>
                <a:cubicBezTo>
                  <a:pt x="393145" y="755517"/>
                  <a:pt x="391893" y="759276"/>
                  <a:pt x="389387" y="761781"/>
                </a:cubicBezTo>
                <a:lnTo>
                  <a:pt x="380618" y="771803"/>
                </a:lnTo>
                <a:cubicBezTo>
                  <a:pt x="375606" y="775562"/>
                  <a:pt x="368090" y="775562"/>
                  <a:pt x="365584" y="770551"/>
                </a:cubicBezTo>
                <a:lnTo>
                  <a:pt x="335518" y="701648"/>
                </a:lnTo>
                <a:lnTo>
                  <a:pt x="291670" y="744242"/>
                </a:lnTo>
                <a:cubicBezTo>
                  <a:pt x="291670" y="744242"/>
                  <a:pt x="276637" y="759276"/>
                  <a:pt x="276637" y="760528"/>
                </a:cubicBezTo>
                <a:lnTo>
                  <a:pt x="286659" y="813145"/>
                </a:lnTo>
                <a:cubicBezTo>
                  <a:pt x="286659" y="815650"/>
                  <a:pt x="285407" y="819409"/>
                  <a:pt x="284154" y="820662"/>
                </a:cubicBezTo>
                <a:lnTo>
                  <a:pt x="280395" y="823167"/>
                </a:lnTo>
                <a:cubicBezTo>
                  <a:pt x="276637" y="828178"/>
                  <a:pt x="270373" y="826925"/>
                  <a:pt x="266615" y="821914"/>
                </a:cubicBezTo>
                <a:lnTo>
                  <a:pt x="232790" y="768045"/>
                </a:lnTo>
                <a:cubicBezTo>
                  <a:pt x="232790" y="768045"/>
                  <a:pt x="231537" y="765539"/>
                  <a:pt x="230284" y="765539"/>
                </a:cubicBezTo>
                <a:lnTo>
                  <a:pt x="176415" y="732967"/>
                </a:lnTo>
                <a:cubicBezTo>
                  <a:pt x="171404" y="729209"/>
                  <a:pt x="170151" y="721692"/>
                  <a:pt x="175162" y="717934"/>
                </a:cubicBezTo>
                <a:lnTo>
                  <a:pt x="177668" y="715428"/>
                </a:lnTo>
                <a:cubicBezTo>
                  <a:pt x="178921" y="712923"/>
                  <a:pt x="182679" y="712923"/>
                  <a:pt x="185184" y="712923"/>
                </a:cubicBezTo>
                <a:lnTo>
                  <a:pt x="237801" y="721692"/>
                </a:lnTo>
                <a:lnTo>
                  <a:pt x="292923" y="667823"/>
                </a:lnTo>
                <a:lnTo>
                  <a:pt x="297934" y="662812"/>
                </a:lnTo>
                <a:lnTo>
                  <a:pt x="227779" y="633998"/>
                </a:lnTo>
                <a:cubicBezTo>
                  <a:pt x="222768" y="630240"/>
                  <a:pt x="222768" y="622723"/>
                  <a:pt x="226526" y="618965"/>
                </a:cubicBezTo>
                <a:lnTo>
                  <a:pt x="236548" y="610195"/>
                </a:lnTo>
                <a:cubicBezTo>
                  <a:pt x="239054" y="606437"/>
                  <a:pt x="242812" y="606437"/>
                  <a:pt x="246570" y="607690"/>
                </a:cubicBezTo>
                <a:lnTo>
                  <a:pt x="340529" y="620217"/>
                </a:lnTo>
                <a:lnTo>
                  <a:pt x="345540" y="615206"/>
                </a:lnTo>
                <a:lnTo>
                  <a:pt x="395651" y="565095"/>
                </a:lnTo>
                <a:cubicBezTo>
                  <a:pt x="401288" y="559457"/>
                  <a:pt x="410684" y="554133"/>
                  <a:pt x="420080" y="551628"/>
                </a:cubicBezTo>
                <a:close/>
                <a:moveTo>
                  <a:pt x="603710" y="466637"/>
                </a:moveTo>
                <a:cubicBezTo>
                  <a:pt x="608819" y="461406"/>
                  <a:pt x="616484" y="461406"/>
                  <a:pt x="622871" y="466637"/>
                </a:cubicBezTo>
                <a:lnTo>
                  <a:pt x="647142" y="491486"/>
                </a:lnTo>
                <a:cubicBezTo>
                  <a:pt x="652252" y="498025"/>
                  <a:pt x="652252" y="505872"/>
                  <a:pt x="647142" y="511104"/>
                </a:cubicBezTo>
                <a:cubicBezTo>
                  <a:pt x="644587" y="513719"/>
                  <a:pt x="640755" y="515027"/>
                  <a:pt x="638200" y="515027"/>
                </a:cubicBezTo>
                <a:cubicBezTo>
                  <a:pt x="634368" y="515027"/>
                  <a:pt x="630536" y="513719"/>
                  <a:pt x="629258" y="511104"/>
                </a:cubicBezTo>
                <a:lnTo>
                  <a:pt x="603710" y="484947"/>
                </a:lnTo>
                <a:cubicBezTo>
                  <a:pt x="598600" y="481023"/>
                  <a:pt x="598600" y="471869"/>
                  <a:pt x="603710" y="466637"/>
                </a:cubicBezTo>
                <a:close/>
                <a:moveTo>
                  <a:pt x="554276" y="417199"/>
                </a:moveTo>
                <a:cubicBezTo>
                  <a:pt x="559385" y="411968"/>
                  <a:pt x="568327" y="411968"/>
                  <a:pt x="573437" y="417199"/>
                </a:cubicBezTo>
                <a:lnTo>
                  <a:pt x="597708" y="443356"/>
                </a:lnTo>
                <a:cubicBezTo>
                  <a:pt x="602818" y="447279"/>
                  <a:pt x="602818" y="456434"/>
                  <a:pt x="597708" y="462973"/>
                </a:cubicBezTo>
                <a:cubicBezTo>
                  <a:pt x="595153" y="464281"/>
                  <a:pt x="592598" y="465589"/>
                  <a:pt x="588766" y="465589"/>
                </a:cubicBezTo>
                <a:cubicBezTo>
                  <a:pt x="584934" y="465589"/>
                  <a:pt x="582379" y="464281"/>
                  <a:pt x="578547" y="462973"/>
                </a:cubicBezTo>
                <a:lnTo>
                  <a:pt x="554276" y="436817"/>
                </a:lnTo>
                <a:cubicBezTo>
                  <a:pt x="549166" y="431585"/>
                  <a:pt x="549166" y="423739"/>
                  <a:pt x="554276" y="417199"/>
                </a:cubicBezTo>
                <a:close/>
                <a:moveTo>
                  <a:pt x="513460" y="369659"/>
                </a:moveTo>
                <a:cubicBezTo>
                  <a:pt x="517057" y="369659"/>
                  <a:pt x="520653" y="371294"/>
                  <a:pt x="523269" y="374563"/>
                </a:cubicBezTo>
                <a:lnTo>
                  <a:pt x="549426" y="399412"/>
                </a:lnTo>
                <a:cubicBezTo>
                  <a:pt x="553349" y="404643"/>
                  <a:pt x="553349" y="413798"/>
                  <a:pt x="549426" y="417722"/>
                </a:cubicBezTo>
                <a:cubicBezTo>
                  <a:pt x="545502" y="421645"/>
                  <a:pt x="542887" y="421645"/>
                  <a:pt x="538963" y="421645"/>
                </a:cubicBezTo>
                <a:cubicBezTo>
                  <a:pt x="536347" y="421645"/>
                  <a:pt x="532424" y="421645"/>
                  <a:pt x="529808" y="417722"/>
                </a:cubicBezTo>
                <a:lnTo>
                  <a:pt x="503652" y="392873"/>
                </a:lnTo>
                <a:cubicBezTo>
                  <a:pt x="499728" y="387641"/>
                  <a:pt x="499728" y="379795"/>
                  <a:pt x="503652" y="374563"/>
                </a:cubicBezTo>
                <a:cubicBezTo>
                  <a:pt x="506267" y="371294"/>
                  <a:pt x="509864" y="369659"/>
                  <a:pt x="513460" y="369659"/>
                </a:cubicBezTo>
                <a:close/>
                <a:moveTo>
                  <a:pt x="628639" y="166590"/>
                </a:moveTo>
                <a:cubicBezTo>
                  <a:pt x="622235" y="166590"/>
                  <a:pt x="615988" y="168770"/>
                  <a:pt x="611615" y="173129"/>
                </a:cubicBezTo>
                <a:lnTo>
                  <a:pt x="501662" y="282736"/>
                </a:lnTo>
                <a:cubicBezTo>
                  <a:pt x="502911" y="300173"/>
                  <a:pt x="496664" y="316365"/>
                  <a:pt x="487917" y="330066"/>
                </a:cubicBezTo>
                <a:lnTo>
                  <a:pt x="504161" y="346258"/>
                </a:lnTo>
                <a:cubicBezTo>
                  <a:pt x="509158" y="351240"/>
                  <a:pt x="509158" y="359959"/>
                  <a:pt x="504161" y="364941"/>
                </a:cubicBezTo>
                <a:cubicBezTo>
                  <a:pt x="500412" y="367432"/>
                  <a:pt x="497913" y="368677"/>
                  <a:pt x="495414" y="368677"/>
                </a:cubicBezTo>
                <a:cubicBezTo>
                  <a:pt x="490416" y="368677"/>
                  <a:pt x="487917" y="367432"/>
                  <a:pt x="485419" y="364941"/>
                </a:cubicBezTo>
                <a:lnTo>
                  <a:pt x="469175" y="348749"/>
                </a:lnTo>
                <a:cubicBezTo>
                  <a:pt x="455431" y="358713"/>
                  <a:pt x="439188" y="362450"/>
                  <a:pt x="421696" y="362450"/>
                </a:cubicBezTo>
                <a:lnTo>
                  <a:pt x="58100" y="724899"/>
                </a:lnTo>
                <a:cubicBezTo>
                  <a:pt x="45605" y="737355"/>
                  <a:pt x="45605" y="758529"/>
                  <a:pt x="58100" y="770984"/>
                </a:cubicBezTo>
                <a:lnTo>
                  <a:pt x="229277" y="941622"/>
                </a:lnTo>
                <a:cubicBezTo>
                  <a:pt x="243022" y="954077"/>
                  <a:pt x="263013" y="954077"/>
                  <a:pt x="275508" y="941622"/>
                </a:cubicBezTo>
                <a:lnTo>
                  <a:pt x="639103" y="579172"/>
                </a:lnTo>
                <a:cubicBezTo>
                  <a:pt x="639103" y="561735"/>
                  <a:pt x="642852" y="545543"/>
                  <a:pt x="654097" y="531842"/>
                </a:cubicBezTo>
                <a:cubicBezTo>
                  <a:pt x="650349" y="525614"/>
                  <a:pt x="650349" y="520632"/>
                  <a:pt x="654097" y="515650"/>
                </a:cubicBezTo>
                <a:cubicBezTo>
                  <a:pt x="659095" y="510668"/>
                  <a:pt x="666592" y="510668"/>
                  <a:pt x="670340" y="514404"/>
                </a:cubicBezTo>
                <a:cubicBezTo>
                  <a:pt x="684084" y="504440"/>
                  <a:pt x="701577" y="498212"/>
                  <a:pt x="719069" y="500704"/>
                </a:cubicBezTo>
                <a:lnTo>
                  <a:pt x="829023" y="391097"/>
                </a:lnTo>
                <a:cubicBezTo>
                  <a:pt x="839018" y="381133"/>
                  <a:pt x="839018" y="364941"/>
                  <a:pt x="829023" y="354976"/>
                </a:cubicBezTo>
                <a:lnTo>
                  <a:pt x="776545" y="302664"/>
                </a:lnTo>
                <a:cubicBezTo>
                  <a:pt x="774046" y="301419"/>
                  <a:pt x="774046" y="300173"/>
                  <a:pt x="772796" y="300173"/>
                </a:cubicBezTo>
                <a:cubicBezTo>
                  <a:pt x="771547" y="298927"/>
                  <a:pt x="771547" y="298927"/>
                  <a:pt x="770298" y="296436"/>
                </a:cubicBezTo>
                <a:lnTo>
                  <a:pt x="646600" y="173129"/>
                </a:lnTo>
                <a:cubicBezTo>
                  <a:pt x="641602" y="168770"/>
                  <a:pt x="635043" y="166590"/>
                  <a:pt x="628639" y="166590"/>
                </a:cubicBezTo>
                <a:close/>
                <a:moveTo>
                  <a:pt x="605836" y="26156"/>
                </a:moveTo>
                <a:cubicBezTo>
                  <a:pt x="599433" y="26156"/>
                  <a:pt x="592873" y="28647"/>
                  <a:pt x="587875" y="33629"/>
                </a:cubicBezTo>
                <a:lnTo>
                  <a:pt x="477922" y="143236"/>
                </a:lnTo>
                <a:cubicBezTo>
                  <a:pt x="479171" y="164410"/>
                  <a:pt x="471674" y="184339"/>
                  <a:pt x="455431" y="200531"/>
                </a:cubicBezTo>
                <a:cubicBezTo>
                  <a:pt x="440438" y="215477"/>
                  <a:pt x="420446" y="222950"/>
                  <a:pt x="397956" y="221705"/>
                </a:cubicBezTo>
                <a:lnTo>
                  <a:pt x="34360" y="584154"/>
                </a:lnTo>
                <a:cubicBezTo>
                  <a:pt x="29362" y="590382"/>
                  <a:pt x="25614" y="599101"/>
                  <a:pt x="25614" y="606574"/>
                </a:cubicBezTo>
                <a:cubicBezTo>
                  <a:pt x="25614" y="616538"/>
                  <a:pt x="29362" y="624011"/>
                  <a:pt x="34360" y="630239"/>
                </a:cubicBezTo>
                <a:lnTo>
                  <a:pt x="75592" y="671341"/>
                </a:lnTo>
                <a:lnTo>
                  <a:pt x="409201" y="340030"/>
                </a:lnTo>
                <a:cubicBezTo>
                  <a:pt x="411700" y="337539"/>
                  <a:pt x="415448" y="335048"/>
                  <a:pt x="419197" y="336293"/>
                </a:cubicBezTo>
                <a:cubicBezTo>
                  <a:pt x="434190" y="338785"/>
                  <a:pt x="450433" y="333802"/>
                  <a:pt x="461679" y="322593"/>
                </a:cubicBezTo>
                <a:cubicBezTo>
                  <a:pt x="472924" y="311383"/>
                  <a:pt x="476672" y="296436"/>
                  <a:pt x="475423" y="281490"/>
                </a:cubicBezTo>
                <a:cubicBezTo>
                  <a:pt x="475423" y="276508"/>
                  <a:pt x="476672" y="272771"/>
                  <a:pt x="479171" y="269035"/>
                </a:cubicBezTo>
                <a:lnTo>
                  <a:pt x="592873" y="155691"/>
                </a:lnTo>
                <a:cubicBezTo>
                  <a:pt x="612864" y="135763"/>
                  <a:pt x="645351" y="135763"/>
                  <a:pt x="665342" y="155691"/>
                </a:cubicBezTo>
                <a:lnTo>
                  <a:pt x="782792" y="272771"/>
                </a:lnTo>
                <a:lnTo>
                  <a:pt x="805283" y="249106"/>
                </a:lnTo>
                <a:cubicBezTo>
                  <a:pt x="815278" y="240388"/>
                  <a:pt x="815278" y="224196"/>
                  <a:pt x="805283" y="214231"/>
                </a:cubicBezTo>
                <a:lnTo>
                  <a:pt x="622860" y="33629"/>
                </a:lnTo>
                <a:cubicBezTo>
                  <a:pt x="618487" y="28647"/>
                  <a:pt x="612240" y="26156"/>
                  <a:pt x="605836" y="26156"/>
                </a:cubicBezTo>
                <a:close/>
                <a:moveTo>
                  <a:pt x="605368" y="0"/>
                </a:moveTo>
                <a:cubicBezTo>
                  <a:pt x="619112" y="0"/>
                  <a:pt x="632856" y="4982"/>
                  <a:pt x="641602" y="14946"/>
                </a:cubicBezTo>
                <a:lnTo>
                  <a:pt x="824025" y="196794"/>
                </a:lnTo>
                <a:cubicBezTo>
                  <a:pt x="842767" y="216722"/>
                  <a:pt x="842767" y="247861"/>
                  <a:pt x="824025" y="267789"/>
                </a:cubicBezTo>
                <a:lnTo>
                  <a:pt x="800285" y="290209"/>
                </a:lnTo>
                <a:lnTo>
                  <a:pt x="847765" y="336293"/>
                </a:lnTo>
                <a:cubicBezTo>
                  <a:pt x="866507" y="356222"/>
                  <a:pt x="866507" y="388606"/>
                  <a:pt x="847765" y="408534"/>
                </a:cubicBezTo>
                <a:lnTo>
                  <a:pt x="732813" y="521878"/>
                </a:lnTo>
                <a:cubicBezTo>
                  <a:pt x="729065" y="525614"/>
                  <a:pt x="725317" y="525614"/>
                  <a:pt x="721568" y="525614"/>
                </a:cubicBezTo>
                <a:cubicBezTo>
                  <a:pt x="705325" y="524369"/>
                  <a:pt x="690332" y="529351"/>
                  <a:pt x="680336" y="540561"/>
                </a:cubicBezTo>
                <a:cubicBezTo>
                  <a:pt x="667841" y="551770"/>
                  <a:pt x="662843" y="566717"/>
                  <a:pt x="665342" y="581663"/>
                </a:cubicBezTo>
                <a:cubicBezTo>
                  <a:pt x="666592" y="585400"/>
                  <a:pt x="664093" y="590382"/>
                  <a:pt x="662843" y="592873"/>
                </a:cubicBezTo>
                <a:lnTo>
                  <a:pt x="294250" y="959059"/>
                </a:lnTo>
                <a:cubicBezTo>
                  <a:pt x="283005" y="971514"/>
                  <a:pt x="268011" y="976497"/>
                  <a:pt x="253017" y="976497"/>
                </a:cubicBezTo>
                <a:cubicBezTo>
                  <a:pt x="238024" y="976497"/>
                  <a:pt x="223030" y="971514"/>
                  <a:pt x="211785" y="959059"/>
                </a:cubicBezTo>
                <a:lnTo>
                  <a:pt x="40607" y="789667"/>
                </a:lnTo>
                <a:cubicBezTo>
                  <a:pt x="18117" y="766002"/>
                  <a:pt x="18117" y="729881"/>
                  <a:pt x="40607" y="706216"/>
                </a:cubicBezTo>
                <a:lnTo>
                  <a:pt x="58100" y="688779"/>
                </a:lnTo>
                <a:lnTo>
                  <a:pt x="16867" y="647676"/>
                </a:lnTo>
                <a:cubicBezTo>
                  <a:pt x="-5623" y="626502"/>
                  <a:pt x="-5623" y="589136"/>
                  <a:pt x="16867" y="566717"/>
                </a:cubicBezTo>
                <a:lnTo>
                  <a:pt x="384212" y="199285"/>
                </a:lnTo>
                <a:cubicBezTo>
                  <a:pt x="387960" y="196794"/>
                  <a:pt x="391708" y="195548"/>
                  <a:pt x="395457" y="195548"/>
                </a:cubicBezTo>
                <a:cubicBezTo>
                  <a:pt x="411700" y="198039"/>
                  <a:pt x="426693" y="191812"/>
                  <a:pt x="437939" y="181848"/>
                </a:cubicBezTo>
                <a:cubicBezTo>
                  <a:pt x="449184" y="170638"/>
                  <a:pt x="454182" y="155691"/>
                  <a:pt x="451683" y="139499"/>
                </a:cubicBezTo>
                <a:cubicBezTo>
                  <a:pt x="451683" y="135763"/>
                  <a:pt x="452932" y="132026"/>
                  <a:pt x="455431" y="129535"/>
                </a:cubicBezTo>
                <a:lnTo>
                  <a:pt x="569133" y="14946"/>
                </a:lnTo>
                <a:cubicBezTo>
                  <a:pt x="579129" y="4982"/>
                  <a:pt x="591623" y="0"/>
                  <a:pt x="6053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900" dirty="0">
              <a:solidFill>
                <a:schemeClr val="bg1"/>
              </a:solidFill>
              <a:latin typeface="Poppins" panose="00000500000000000000" pitchFamily="2" charset="0"/>
            </a:endParaRPr>
          </a:p>
        </p:txBody>
      </p:sp>
      <p:sp>
        <p:nvSpPr>
          <p:cNvPr id="478" name="Freeform: Shape 477">
            <a:extLst>
              <a:ext uri="{FF2B5EF4-FFF2-40B4-BE49-F238E27FC236}">
                <a16:creationId xmlns:a16="http://schemas.microsoft.com/office/drawing/2014/main" id="{393838B2-7985-4B81-99CB-9A742EF0F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879" y="1911135"/>
            <a:ext cx="378391" cy="490065"/>
          </a:xfrm>
          <a:custGeom>
            <a:avLst/>
            <a:gdLst>
              <a:gd name="connsiteX0" fmla="*/ 282929 w 756782"/>
              <a:gd name="connsiteY0" fmla="*/ 822079 h 980129"/>
              <a:gd name="connsiteX1" fmla="*/ 666097 w 756782"/>
              <a:gd name="connsiteY1" fmla="*/ 822079 h 980129"/>
              <a:gd name="connsiteX2" fmla="*/ 679871 w 756782"/>
              <a:gd name="connsiteY2" fmla="*/ 834562 h 980129"/>
              <a:gd name="connsiteX3" fmla="*/ 666097 w 756782"/>
              <a:gd name="connsiteY3" fmla="*/ 848294 h 980129"/>
              <a:gd name="connsiteX4" fmla="*/ 282929 w 756782"/>
              <a:gd name="connsiteY4" fmla="*/ 848294 h 980129"/>
              <a:gd name="connsiteX5" fmla="*/ 269155 w 756782"/>
              <a:gd name="connsiteY5" fmla="*/ 834562 h 980129"/>
              <a:gd name="connsiteX6" fmla="*/ 282929 w 756782"/>
              <a:gd name="connsiteY6" fmla="*/ 822079 h 980129"/>
              <a:gd name="connsiteX7" fmla="*/ 103318 w 756782"/>
              <a:gd name="connsiteY7" fmla="*/ 793607 h 980129"/>
              <a:gd name="connsiteX8" fmla="*/ 103318 w 756782"/>
              <a:gd name="connsiteY8" fmla="*/ 876756 h 980129"/>
              <a:gd name="connsiteX9" fmla="*/ 214015 w 756782"/>
              <a:gd name="connsiteY9" fmla="*/ 876756 h 980129"/>
              <a:gd name="connsiteX10" fmla="*/ 214015 w 756782"/>
              <a:gd name="connsiteY10" fmla="*/ 793607 h 980129"/>
              <a:gd name="connsiteX11" fmla="*/ 89480 w 756782"/>
              <a:gd name="connsiteY11" fmla="*/ 767150 h 980129"/>
              <a:gd name="connsiteX12" fmla="*/ 227852 w 756782"/>
              <a:gd name="connsiteY12" fmla="*/ 767150 h 980129"/>
              <a:gd name="connsiteX13" fmla="*/ 240431 w 756782"/>
              <a:gd name="connsiteY13" fmla="*/ 779749 h 980129"/>
              <a:gd name="connsiteX14" fmla="*/ 240431 w 756782"/>
              <a:gd name="connsiteY14" fmla="*/ 890614 h 980129"/>
              <a:gd name="connsiteX15" fmla="*/ 227852 w 756782"/>
              <a:gd name="connsiteY15" fmla="*/ 903212 h 980129"/>
              <a:gd name="connsiteX16" fmla="*/ 89480 w 756782"/>
              <a:gd name="connsiteY16" fmla="*/ 903212 h 980129"/>
              <a:gd name="connsiteX17" fmla="*/ 76901 w 756782"/>
              <a:gd name="connsiteY17" fmla="*/ 890614 h 980129"/>
              <a:gd name="connsiteX18" fmla="*/ 76901 w 756782"/>
              <a:gd name="connsiteY18" fmla="*/ 779749 h 980129"/>
              <a:gd name="connsiteX19" fmla="*/ 89480 w 756782"/>
              <a:gd name="connsiteY19" fmla="*/ 767150 h 980129"/>
              <a:gd name="connsiteX20" fmla="*/ 447602 w 756782"/>
              <a:gd name="connsiteY20" fmla="*/ 593007 h 980129"/>
              <a:gd name="connsiteX21" fmla="*/ 418920 w 756782"/>
              <a:gd name="connsiteY21" fmla="*/ 686536 h 980129"/>
              <a:gd name="connsiteX22" fmla="*/ 517437 w 756782"/>
              <a:gd name="connsiteY22" fmla="*/ 635407 h 980129"/>
              <a:gd name="connsiteX23" fmla="*/ 447602 w 756782"/>
              <a:gd name="connsiteY23" fmla="*/ 593007 h 980129"/>
              <a:gd name="connsiteX24" fmla="*/ 307933 w 756782"/>
              <a:gd name="connsiteY24" fmla="*/ 593007 h 980129"/>
              <a:gd name="connsiteX25" fmla="*/ 238098 w 756782"/>
              <a:gd name="connsiteY25" fmla="*/ 635407 h 980129"/>
              <a:gd name="connsiteX26" fmla="*/ 337862 w 756782"/>
              <a:gd name="connsiteY26" fmla="*/ 686536 h 980129"/>
              <a:gd name="connsiteX27" fmla="*/ 307933 w 756782"/>
              <a:gd name="connsiteY27" fmla="*/ 593007 h 980129"/>
              <a:gd name="connsiteX28" fmla="*/ 377768 w 756782"/>
              <a:gd name="connsiteY28" fmla="*/ 580537 h 980129"/>
              <a:gd name="connsiteX29" fmla="*/ 331627 w 756782"/>
              <a:gd name="connsiteY29" fmla="*/ 585525 h 980129"/>
              <a:gd name="connsiteX30" fmla="*/ 377768 w 756782"/>
              <a:gd name="connsiteY30" fmla="*/ 690277 h 980129"/>
              <a:gd name="connsiteX31" fmla="*/ 423908 w 756782"/>
              <a:gd name="connsiteY31" fmla="*/ 585525 h 980129"/>
              <a:gd name="connsiteX32" fmla="*/ 377768 w 756782"/>
              <a:gd name="connsiteY32" fmla="*/ 580537 h 980129"/>
              <a:gd name="connsiteX33" fmla="*/ 456331 w 756782"/>
              <a:gd name="connsiteY33" fmla="*/ 499479 h 980129"/>
              <a:gd name="connsiteX34" fmla="*/ 452590 w 756782"/>
              <a:gd name="connsiteY34" fmla="*/ 566819 h 980129"/>
              <a:gd name="connsiteX35" fmla="*/ 534895 w 756782"/>
              <a:gd name="connsiteY35" fmla="*/ 616701 h 980129"/>
              <a:gd name="connsiteX36" fmla="*/ 581036 w 756782"/>
              <a:gd name="connsiteY36" fmla="*/ 499479 h 980129"/>
              <a:gd name="connsiteX37" fmla="*/ 325392 w 756782"/>
              <a:gd name="connsiteY37" fmla="*/ 499479 h 980129"/>
              <a:gd name="connsiteX38" fmla="*/ 329133 w 756782"/>
              <a:gd name="connsiteY38" fmla="*/ 559337 h 980129"/>
              <a:gd name="connsiteX39" fmla="*/ 377768 w 756782"/>
              <a:gd name="connsiteY39" fmla="*/ 554349 h 980129"/>
              <a:gd name="connsiteX40" fmla="*/ 427649 w 756782"/>
              <a:gd name="connsiteY40" fmla="*/ 559337 h 980129"/>
              <a:gd name="connsiteX41" fmla="*/ 431391 w 756782"/>
              <a:gd name="connsiteY41" fmla="*/ 499479 h 980129"/>
              <a:gd name="connsiteX42" fmla="*/ 174499 w 756782"/>
              <a:gd name="connsiteY42" fmla="*/ 499479 h 980129"/>
              <a:gd name="connsiteX43" fmla="*/ 220640 w 756782"/>
              <a:gd name="connsiteY43" fmla="*/ 616701 h 980129"/>
              <a:gd name="connsiteX44" fmla="*/ 304192 w 756782"/>
              <a:gd name="connsiteY44" fmla="*/ 566819 h 980129"/>
              <a:gd name="connsiteX45" fmla="*/ 299204 w 756782"/>
              <a:gd name="connsiteY45" fmla="*/ 499479 h 980129"/>
              <a:gd name="connsiteX46" fmla="*/ 329133 w 756782"/>
              <a:gd name="connsiteY46" fmla="*/ 412186 h 980129"/>
              <a:gd name="connsiteX47" fmla="*/ 325392 w 756782"/>
              <a:gd name="connsiteY47" fmla="*/ 473291 h 980129"/>
              <a:gd name="connsiteX48" fmla="*/ 431391 w 756782"/>
              <a:gd name="connsiteY48" fmla="*/ 473291 h 980129"/>
              <a:gd name="connsiteX49" fmla="*/ 427649 w 756782"/>
              <a:gd name="connsiteY49" fmla="*/ 412186 h 980129"/>
              <a:gd name="connsiteX50" fmla="*/ 377768 w 756782"/>
              <a:gd name="connsiteY50" fmla="*/ 418421 h 980129"/>
              <a:gd name="connsiteX51" fmla="*/ 329133 w 756782"/>
              <a:gd name="connsiteY51" fmla="*/ 412186 h 980129"/>
              <a:gd name="connsiteX52" fmla="*/ 534895 w 756782"/>
              <a:gd name="connsiteY52" fmla="*/ 356069 h 980129"/>
              <a:gd name="connsiteX53" fmla="*/ 452590 w 756782"/>
              <a:gd name="connsiteY53" fmla="*/ 405950 h 980129"/>
              <a:gd name="connsiteX54" fmla="*/ 456331 w 756782"/>
              <a:gd name="connsiteY54" fmla="*/ 473291 h 980129"/>
              <a:gd name="connsiteX55" fmla="*/ 581036 w 756782"/>
              <a:gd name="connsiteY55" fmla="*/ 473291 h 980129"/>
              <a:gd name="connsiteX56" fmla="*/ 534895 w 756782"/>
              <a:gd name="connsiteY56" fmla="*/ 356069 h 980129"/>
              <a:gd name="connsiteX57" fmla="*/ 220640 w 756782"/>
              <a:gd name="connsiteY57" fmla="*/ 356069 h 980129"/>
              <a:gd name="connsiteX58" fmla="*/ 174499 w 756782"/>
              <a:gd name="connsiteY58" fmla="*/ 473291 h 980129"/>
              <a:gd name="connsiteX59" fmla="*/ 299204 w 756782"/>
              <a:gd name="connsiteY59" fmla="*/ 473291 h 980129"/>
              <a:gd name="connsiteX60" fmla="*/ 304192 w 756782"/>
              <a:gd name="connsiteY60" fmla="*/ 405950 h 980129"/>
              <a:gd name="connsiteX61" fmla="*/ 220640 w 756782"/>
              <a:gd name="connsiteY61" fmla="*/ 356069 h 980129"/>
              <a:gd name="connsiteX62" fmla="*/ 418920 w 756782"/>
              <a:gd name="connsiteY62" fmla="*/ 286234 h 980129"/>
              <a:gd name="connsiteX63" fmla="*/ 447602 w 756782"/>
              <a:gd name="connsiteY63" fmla="*/ 379762 h 980129"/>
              <a:gd name="connsiteX64" fmla="*/ 517437 w 756782"/>
              <a:gd name="connsiteY64" fmla="*/ 337363 h 980129"/>
              <a:gd name="connsiteX65" fmla="*/ 418920 w 756782"/>
              <a:gd name="connsiteY65" fmla="*/ 286234 h 980129"/>
              <a:gd name="connsiteX66" fmla="*/ 337862 w 756782"/>
              <a:gd name="connsiteY66" fmla="*/ 286234 h 980129"/>
              <a:gd name="connsiteX67" fmla="*/ 238098 w 756782"/>
              <a:gd name="connsiteY67" fmla="*/ 337363 h 980129"/>
              <a:gd name="connsiteX68" fmla="*/ 307933 w 756782"/>
              <a:gd name="connsiteY68" fmla="*/ 379762 h 980129"/>
              <a:gd name="connsiteX69" fmla="*/ 337862 w 756782"/>
              <a:gd name="connsiteY69" fmla="*/ 286234 h 980129"/>
              <a:gd name="connsiteX70" fmla="*/ 377768 w 756782"/>
              <a:gd name="connsiteY70" fmla="*/ 282493 h 980129"/>
              <a:gd name="connsiteX71" fmla="*/ 331627 w 756782"/>
              <a:gd name="connsiteY71" fmla="*/ 387245 h 980129"/>
              <a:gd name="connsiteX72" fmla="*/ 377768 w 756782"/>
              <a:gd name="connsiteY72" fmla="*/ 392233 h 980129"/>
              <a:gd name="connsiteX73" fmla="*/ 423908 w 756782"/>
              <a:gd name="connsiteY73" fmla="*/ 387245 h 980129"/>
              <a:gd name="connsiteX74" fmla="*/ 377768 w 756782"/>
              <a:gd name="connsiteY74" fmla="*/ 282493 h 980129"/>
              <a:gd name="connsiteX75" fmla="*/ 377768 w 756782"/>
              <a:gd name="connsiteY75" fmla="*/ 256305 h 980129"/>
              <a:gd name="connsiteX76" fmla="*/ 544872 w 756782"/>
              <a:gd name="connsiteY76" fmla="*/ 327386 h 980129"/>
              <a:gd name="connsiteX77" fmla="*/ 544872 w 756782"/>
              <a:gd name="connsiteY77" fmla="*/ 328634 h 980129"/>
              <a:gd name="connsiteX78" fmla="*/ 608471 w 756782"/>
              <a:gd name="connsiteY78" fmla="*/ 485761 h 980129"/>
              <a:gd name="connsiteX79" fmla="*/ 544872 w 756782"/>
              <a:gd name="connsiteY79" fmla="*/ 644136 h 980129"/>
              <a:gd name="connsiteX80" fmla="*/ 544872 w 756782"/>
              <a:gd name="connsiteY80" fmla="*/ 645383 h 980129"/>
              <a:gd name="connsiteX81" fmla="*/ 377768 w 756782"/>
              <a:gd name="connsiteY81" fmla="*/ 716465 h 980129"/>
              <a:gd name="connsiteX82" fmla="*/ 211910 w 756782"/>
              <a:gd name="connsiteY82" fmla="*/ 645383 h 980129"/>
              <a:gd name="connsiteX83" fmla="*/ 211910 w 756782"/>
              <a:gd name="connsiteY83" fmla="*/ 644136 h 980129"/>
              <a:gd name="connsiteX84" fmla="*/ 210663 w 756782"/>
              <a:gd name="connsiteY84" fmla="*/ 644136 h 980129"/>
              <a:gd name="connsiteX85" fmla="*/ 148311 w 756782"/>
              <a:gd name="connsiteY85" fmla="*/ 485761 h 980129"/>
              <a:gd name="connsiteX86" fmla="*/ 210663 w 756782"/>
              <a:gd name="connsiteY86" fmla="*/ 328634 h 980129"/>
              <a:gd name="connsiteX87" fmla="*/ 211910 w 756782"/>
              <a:gd name="connsiteY87" fmla="*/ 327386 h 980129"/>
              <a:gd name="connsiteX88" fmla="*/ 377768 w 756782"/>
              <a:gd name="connsiteY88" fmla="*/ 256305 h 980129"/>
              <a:gd name="connsiteX89" fmla="*/ 24853 w 756782"/>
              <a:gd name="connsiteY89" fmla="*/ 131311 h 980129"/>
              <a:gd name="connsiteX90" fmla="*/ 24853 w 756782"/>
              <a:gd name="connsiteY90" fmla="*/ 955237 h 980129"/>
              <a:gd name="connsiteX91" fmla="*/ 664825 w 756782"/>
              <a:gd name="connsiteY91" fmla="*/ 955237 h 980129"/>
              <a:gd name="connsiteX92" fmla="*/ 730687 w 756782"/>
              <a:gd name="connsiteY92" fmla="*/ 889273 h 980129"/>
              <a:gd name="connsiteX93" fmla="*/ 730687 w 756782"/>
              <a:gd name="connsiteY93" fmla="*/ 197275 h 980129"/>
              <a:gd name="connsiteX94" fmla="*/ 664825 w 756782"/>
              <a:gd name="connsiteY94" fmla="*/ 131311 h 980129"/>
              <a:gd name="connsiteX95" fmla="*/ 612633 w 756782"/>
              <a:gd name="connsiteY95" fmla="*/ 25520 h 980129"/>
              <a:gd name="connsiteX96" fmla="*/ 159061 w 756782"/>
              <a:gd name="connsiteY96" fmla="*/ 106419 h 980129"/>
              <a:gd name="connsiteX97" fmla="*/ 652399 w 756782"/>
              <a:gd name="connsiteY97" fmla="*/ 106419 h 980129"/>
              <a:gd name="connsiteX98" fmla="*/ 652399 w 756782"/>
              <a:gd name="connsiteY98" fmla="*/ 61613 h 980129"/>
              <a:gd name="connsiteX99" fmla="*/ 641215 w 756782"/>
              <a:gd name="connsiteY99" fmla="*/ 34232 h 980129"/>
              <a:gd name="connsiteX100" fmla="*/ 612633 w 756782"/>
              <a:gd name="connsiteY100" fmla="*/ 25520 h 980129"/>
              <a:gd name="connsiteX101" fmla="*/ 607663 w 756782"/>
              <a:gd name="connsiteY101" fmla="*/ 628 h 980129"/>
              <a:gd name="connsiteX102" fmla="*/ 657369 w 756782"/>
              <a:gd name="connsiteY102" fmla="*/ 14319 h 980129"/>
              <a:gd name="connsiteX103" fmla="*/ 678495 w 756782"/>
              <a:gd name="connsiteY103" fmla="*/ 61613 h 980129"/>
              <a:gd name="connsiteX104" fmla="*/ 678495 w 756782"/>
              <a:gd name="connsiteY104" fmla="*/ 107664 h 980129"/>
              <a:gd name="connsiteX105" fmla="*/ 756782 w 756782"/>
              <a:gd name="connsiteY105" fmla="*/ 197275 h 980129"/>
              <a:gd name="connsiteX106" fmla="*/ 756782 w 756782"/>
              <a:gd name="connsiteY106" fmla="*/ 889273 h 980129"/>
              <a:gd name="connsiteX107" fmla="*/ 664825 w 756782"/>
              <a:gd name="connsiteY107" fmla="*/ 980129 h 980129"/>
              <a:gd name="connsiteX108" fmla="*/ 12427 w 756782"/>
              <a:gd name="connsiteY108" fmla="*/ 980129 h 980129"/>
              <a:gd name="connsiteX109" fmla="*/ 0 w 756782"/>
              <a:gd name="connsiteY109" fmla="*/ 966438 h 980129"/>
              <a:gd name="connsiteX110" fmla="*/ 0 w 756782"/>
              <a:gd name="connsiteY110" fmla="*/ 118865 h 980129"/>
              <a:gd name="connsiteX111" fmla="*/ 0 w 756782"/>
              <a:gd name="connsiteY111" fmla="*/ 117620 h 980129"/>
              <a:gd name="connsiteX112" fmla="*/ 0 w 756782"/>
              <a:gd name="connsiteY112" fmla="*/ 116376 h 980129"/>
              <a:gd name="connsiteX113" fmla="*/ 0 w 756782"/>
              <a:gd name="connsiteY113" fmla="*/ 115131 h 980129"/>
              <a:gd name="connsiteX114" fmla="*/ 1243 w 756782"/>
              <a:gd name="connsiteY114" fmla="*/ 113887 h 980129"/>
              <a:gd name="connsiteX115" fmla="*/ 1243 w 756782"/>
              <a:gd name="connsiteY115" fmla="*/ 112642 h 980129"/>
              <a:gd name="connsiteX116" fmla="*/ 1243 w 756782"/>
              <a:gd name="connsiteY116" fmla="*/ 111397 h 980129"/>
              <a:gd name="connsiteX117" fmla="*/ 2485 w 756782"/>
              <a:gd name="connsiteY117" fmla="*/ 111397 h 980129"/>
              <a:gd name="connsiteX118" fmla="*/ 3728 w 756782"/>
              <a:gd name="connsiteY118" fmla="*/ 110153 h 980129"/>
              <a:gd name="connsiteX119" fmla="*/ 4971 w 756782"/>
              <a:gd name="connsiteY119" fmla="*/ 108908 h 980129"/>
              <a:gd name="connsiteX120" fmla="*/ 6213 w 756782"/>
              <a:gd name="connsiteY120" fmla="*/ 107664 h 980129"/>
              <a:gd name="connsiteX121" fmla="*/ 7456 w 756782"/>
              <a:gd name="connsiteY121" fmla="*/ 107664 h 980129"/>
              <a:gd name="connsiteX122" fmla="*/ 8699 w 756782"/>
              <a:gd name="connsiteY122" fmla="*/ 107664 h 980129"/>
              <a:gd name="connsiteX123" fmla="*/ 9941 w 756782"/>
              <a:gd name="connsiteY123" fmla="*/ 106419 h 98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56782" h="980129">
                <a:moveTo>
                  <a:pt x="282929" y="822079"/>
                </a:moveTo>
                <a:lnTo>
                  <a:pt x="666097" y="822079"/>
                </a:lnTo>
                <a:cubicBezTo>
                  <a:pt x="673610" y="822079"/>
                  <a:pt x="679871" y="828321"/>
                  <a:pt x="679871" y="834562"/>
                </a:cubicBezTo>
                <a:cubicBezTo>
                  <a:pt x="679871" y="842052"/>
                  <a:pt x="673610" y="848294"/>
                  <a:pt x="666097" y="848294"/>
                </a:cubicBezTo>
                <a:lnTo>
                  <a:pt x="282929" y="848294"/>
                </a:lnTo>
                <a:cubicBezTo>
                  <a:pt x="275416" y="848294"/>
                  <a:pt x="269155" y="842052"/>
                  <a:pt x="269155" y="834562"/>
                </a:cubicBezTo>
                <a:cubicBezTo>
                  <a:pt x="269155" y="828321"/>
                  <a:pt x="275416" y="822079"/>
                  <a:pt x="282929" y="822079"/>
                </a:cubicBezTo>
                <a:close/>
                <a:moveTo>
                  <a:pt x="103318" y="793607"/>
                </a:moveTo>
                <a:lnTo>
                  <a:pt x="103318" y="876756"/>
                </a:lnTo>
                <a:lnTo>
                  <a:pt x="214015" y="876756"/>
                </a:lnTo>
                <a:lnTo>
                  <a:pt x="214015" y="793607"/>
                </a:lnTo>
                <a:close/>
                <a:moveTo>
                  <a:pt x="89480" y="767150"/>
                </a:moveTo>
                <a:lnTo>
                  <a:pt x="227852" y="767150"/>
                </a:lnTo>
                <a:cubicBezTo>
                  <a:pt x="234142" y="767150"/>
                  <a:pt x="240431" y="772190"/>
                  <a:pt x="240431" y="779749"/>
                </a:cubicBezTo>
                <a:lnTo>
                  <a:pt x="240431" y="890614"/>
                </a:lnTo>
                <a:cubicBezTo>
                  <a:pt x="240431" y="896913"/>
                  <a:pt x="234142" y="903212"/>
                  <a:pt x="227852" y="903212"/>
                </a:cubicBezTo>
                <a:lnTo>
                  <a:pt x="89480" y="903212"/>
                </a:lnTo>
                <a:cubicBezTo>
                  <a:pt x="83191" y="903212"/>
                  <a:pt x="76901" y="896913"/>
                  <a:pt x="76901" y="890614"/>
                </a:cubicBezTo>
                <a:lnTo>
                  <a:pt x="76901" y="779749"/>
                </a:lnTo>
                <a:cubicBezTo>
                  <a:pt x="76901" y="772190"/>
                  <a:pt x="83191" y="767150"/>
                  <a:pt x="89480" y="767150"/>
                </a:cubicBezTo>
                <a:close/>
                <a:moveTo>
                  <a:pt x="447602" y="593007"/>
                </a:moveTo>
                <a:cubicBezTo>
                  <a:pt x="442614" y="630419"/>
                  <a:pt x="431391" y="664089"/>
                  <a:pt x="418920" y="686536"/>
                </a:cubicBezTo>
                <a:cubicBezTo>
                  <a:pt x="456331" y="679053"/>
                  <a:pt x="490002" y="660348"/>
                  <a:pt x="517437" y="635407"/>
                </a:cubicBezTo>
                <a:cubicBezTo>
                  <a:pt x="496237" y="616701"/>
                  <a:pt x="473790" y="601736"/>
                  <a:pt x="447602" y="593007"/>
                </a:cubicBezTo>
                <a:close/>
                <a:moveTo>
                  <a:pt x="307933" y="593007"/>
                </a:moveTo>
                <a:cubicBezTo>
                  <a:pt x="282992" y="601736"/>
                  <a:pt x="259298" y="616701"/>
                  <a:pt x="238098" y="635407"/>
                </a:cubicBezTo>
                <a:cubicBezTo>
                  <a:pt x="265533" y="660348"/>
                  <a:pt x="299204" y="679053"/>
                  <a:pt x="337862" y="686536"/>
                </a:cubicBezTo>
                <a:cubicBezTo>
                  <a:pt x="324145" y="664089"/>
                  <a:pt x="314168" y="630419"/>
                  <a:pt x="307933" y="593007"/>
                </a:cubicBezTo>
                <a:close/>
                <a:moveTo>
                  <a:pt x="377768" y="580537"/>
                </a:moveTo>
                <a:cubicBezTo>
                  <a:pt x="362803" y="580537"/>
                  <a:pt x="347838" y="581784"/>
                  <a:pt x="331627" y="585525"/>
                </a:cubicBezTo>
                <a:cubicBezTo>
                  <a:pt x="344097" y="654112"/>
                  <a:pt x="365297" y="690277"/>
                  <a:pt x="377768" y="690277"/>
                </a:cubicBezTo>
                <a:cubicBezTo>
                  <a:pt x="391485" y="690277"/>
                  <a:pt x="412685" y="654112"/>
                  <a:pt x="423908" y="585525"/>
                </a:cubicBezTo>
                <a:cubicBezTo>
                  <a:pt x="408944" y="581784"/>
                  <a:pt x="393979" y="580537"/>
                  <a:pt x="377768" y="580537"/>
                </a:cubicBezTo>
                <a:close/>
                <a:moveTo>
                  <a:pt x="456331" y="499479"/>
                </a:moveTo>
                <a:cubicBezTo>
                  <a:pt x="456331" y="521926"/>
                  <a:pt x="455084" y="545619"/>
                  <a:pt x="452590" y="566819"/>
                </a:cubicBezTo>
                <a:cubicBezTo>
                  <a:pt x="482519" y="578043"/>
                  <a:pt x="511202" y="594254"/>
                  <a:pt x="534895" y="616701"/>
                </a:cubicBezTo>
                <a:cubicBezTo>
                  <a:pt x="561083" y="584278"/>
                  <a:pt x="579789" y="543125"/>
                  <a:pt x="581036" y="499479"/>
                </a:cubicBezTo>
                <a:close/>
                <a:moveTo>
                  <a:pt x="325392" y="499479"/>
                </a:moveTo>
                <a:cubicBezTo>
                  <a:pt x="325392" y="520679"/>
                  <a:pt x="326639" y="541878"/>
                  <a:pt x="329133" y="559337"/>
                </a:cubicBezTo>
                <a:cubicBezTo>
                  <a:pt x="345344" y="556843"/>
                  <a:pt x="361556" y="554349"/>
                  <a:pt x="377768" y="554349"/>
                </a:cubicBezTo>
                <a:cubicBezTo>
                  <a:pt x="395226" y="554349"/>
                  <a:pt x="411438" y="556843"/>
                  <a:pt x="427649" y="559337"/>
                </a:cubicBezTo>
                <a:cubicBezTo>
                  <a:pt x="428896" y="541878"/>
                  <a:pt x="430144" y="520679"/>
                  <a:pt x="431391" y="499479"/>
                </a:cubicBezTo>
                <a:close/>
                <a:moveTo>
                  <a:pt x="174499" y="499479"/>
                </a:moveTo>
                <a:cubicBezTo>
                  <a:pt x="176993" y="543125"/>
                  <a:pt x="194452" y="584278"/>
                  <a:pt x="220640" y="616701"/>
                </a:cubicBezTo>
                <a:cubicBezTo>
                  <a:pt x="245581" y="594254"/>
                  <a:pt x="273016" y="578043"/>
                  <a:pt x="304192" y="566819"/>
                </a:cubicBezTo>
                <a:cubicBezTo>
                  <a:pt x="301698" y="545619"/>
                  <a:pt x="300451" y="521926"/>
                  <a:pt x="299204" y="499479"/>
                </a:cubicBezTo>
                <a:close/>
                <a:moveTo>
                  <a:pt x="329133" y="412186"/>
                </a:moveTo>
                <a:cubicBezTo>
                  <a:pt x="326639" y="430891"/>
                  <a:pt x="325392" y="452091"/>
                  <a:pt x="325392" y="473291"/>
                </a:cubicBezTo>
                <a:lnTo>
                  <a:pt x="431391" y="473291"/>
                </a:lnTo>
                <a:cubicBezTo>
                  <a:pt x="430144" y="452091"/>
                  <a:pt x="428896" y="430891"/>
                  <a:pt x="427649" y="412186"/>
                </a:cubicBezTo>
                <a:cubicBezTo>
                  <a:pt x="411438" y="415927"/>
                  <a:pt x="395226" y="418421"/>
                  <a:pt x="377768" y="418421"/>
                </a:cubicBezTo>
                <a:cubicBezTo>
                  <a:pt x="361556" y="418421"/>
                  <a:pt x="345344" y="415927"/>
                  <a:pt x="329133" y="412186"/>
                </a:cubicBezTo>
                <a:close/>
                <a:moveTo>
                  <a:pt x="534895" y="356069"/>
                </a:moveTo>
                <a:cubicBezTo>
                  <a:pt x="511202" y="378515"/>
                  <a:pt x="482519" y="394727"/>
                  <a:pt x="452590" y="405950"/>
                </a:cubicBezTo>
                <a:cubicBezTo>
                  <a:pt x="455084" y="427150"/>
                  <a:pt x="456331" y="449597"/>
                  <a:pt x="456331" y="473291"/>
                </a:cubicBezTo>
                <a:lnTo>
                  <a:pt x="581036" y="473291"/>
                </a:lnTo>
                <a:cubicBezTo>
                  <a:pt x="579789" y="428397"/>
                  <a:pt x="561083" y="388492"/>
                  <a:pt x="534895" y="356069"/>
                </a:cubicBezTo>
                <a:close/>
                <a:moveTo>
                  <a:pt x="220640" y="356069"/>
                </a:moveTo>
                <a:cubicBezTo>
                  <a:pt x="194452" y="388492"/>
                  <a:pt x="176993" y="428397"/>
                  <a:pt x="174499" y="473291"/>
                </a:cubicBezTo>
                <a:lnTo>
                  <a:pt x="299204" y="473291"/>
                </a:lnTo>
                <a:cubicBezTo>
                  <a:pt x="300451" y="449597"/>
                  <a:pt x="301698" y="427150"/>
                  <a:pt x="304192" y="405950"/>
                </a:cubicBezTo>
                <a:cubicBezTo>
                  <a:pt x="273016" y="394727"/>
                  <a:pt x="245581" y="378515"/>
                  <a:pt x="220640" y="356069"/>
                </a:cubicBezTo>
                <a:close/>
                <a:moveTo>
                  <a:pt x="418920" y="286234"/>
                </a:moveTo>
                <a:cubicBezTo>
                  <a:pt x="431391" y="308681"/>
                  <a:pt x="442614" y="342351"/>
                  <a:pt x="447602" y="379762"/>
                </a:cubicBezTo>
                <a:cubicBezTo>
                  <a:pt x="473790" y="371033"/>
                  <a:pt x="496237" y="356069"/>
                  <a:pt x="517437" y="337363"/>
                </a:cubicBezTo>
                <a:cubicBezTo>
                  <a:pt x="490002" y="312422"/>
                  <a:pt x="456331" y="293716"/>
                  <a:pt x="418920" y="286234"/>
                </a:cubicBezTo>
                <a:close/>
                <a:moveTo>
                  <a:pt x="337862" y="286234"/>
                </a:moveTo>
                <a:cubicBezTo>
                  <a:pt x="299204" y="293716"/>
                  <a:pt x="265533" y="312422"/>
                  <a:pt x="238098" y="337363"/>
                </a:cubicBezTo>
                <a:cubicBezTo>
                  <a:pt x="259298" y="356069"/>
                  <a:pt x="282992" y="371033"/>
                  <a:pt x="307933" y="379762"/>
                </a:cubicBezTo>
                <a:cubicBezTo>
                  <a:pt x="314168" y="342351"/>
                  <a:pt x="324145" y="308681"/>
                  <a:pt x="337862" y="286234"/>
                </a:cubicBezTo>
                <a:close/>
                <a:moveTo>
                  <a:pt x="377768" y="282493"/>
                </a:moveTo>
                <a:cubicBezTo>
                  <a:pt x="365297" y="282493"/>
                  <a:pt x="344097" y="318657"/>
                  <a:pt x="331627" y="387245"/>
                </a:cubicBezTo>
                <a:cubicBezTo>
                  <a:pt x="347838" y="390986"/>
                  <a:pt x="362803" y="392233"/>
                  <a:pt x="377768" y="392233"/>
                </a:cubicBezTo>
                <a:cubicBezTo>
                  <a:pt x="393979" y="392233"/>
                  <a:pt x="408944" y="390986"/>
                  <a:pt x="423908" y="387245"/>
                </a:cubicBezTo>
                <a:cubicBezTo>
                  <a:pt x="412685" y="318657"/>
                  <a:pt x="391485" y="282493"/>
                  <a:pt x="377768" y="282493"/>
                </a:cubicBezTo>
                <a:close/>
                <a:moveTo>
                  <a:pt x="377768" y="256305"/>
                </a:moveTo>
                <a:cubicBezTo>
                  <a:pt x="443861" y="256305"/>
                  <a:pt x="502472" y="283740"/>
                  <a:pt x="544872" y="327386"/>
                </a:cubicBezTo>
                <a:cubicBezTo>
                  <a:pt x="544872" y="327386"/>
                  <a:pt x="544872" y="327386"/>
                  <a:pt x="544872" y="328634"/>
                </a:cubicBezTo>
                <a:cubicBezTo>
                  <a:pt x="583530" y="369786"/>
                  <a:pt x="608471" y="424656"/>
                  <a:pt x="608471" y="485761"/>
                </a:cubicBezTo>
                <a:cubicBezTo>
                  <a:pt x="608471" y="548114"/>
                  <a:pt x="583530" y="602984"/>
                  <a:pt x="544872" y="644136"/>
                </a:cubicBezTo>
                <a:cubicBezTo>
                  <a:pt x="544872" y="644136"/>
                  <a:pt x="544872" y="644136"/>
                  <a:pt x="544872" y="645383"/>
                </a:cubicBezTo>
                <a:cubicBezTo>
                  <a:pt x="502472" y="689030"/>
                  <a:pt x="443861" y="716465"/>
                  <a:pt x="377768" y="716465"/>
                </a:cubicBezTo>
                <a:cubicBezTo>
                  <a:pt x="312921" y="716465"/>
                  <a:pt x="253063" y="689030"/>
                  <a:pt x="211910" y="645383"/>
                </a:cubicBezTo>
                <a:lnTo>
                  <a:pt x="211910" y="644136"/>
                </a:lnTo>
                <a:cubicBezTo>
                  <a:pt x="211910" y="644136"/>
                  <a:pt x="211910" y="644136"/>
                  <a:pt x="210663" y="644136"/>
                </a:cubicBezTo>
                <a:cubicBezTo>
                  <a:pt x="172005" y="602984"/>
                  <a:pt x="148311" y="548114"/>
                  <a:pt x="148311" y="485761"/>
                </a:cubicBezTo>
                <a:cubicBezTo>
                  <a:pt x="148311" y="424656"/>
                  <a:pt x="172005" y="369786"/>
                  <a:pt x="210663" y="328634"/>
                </a:cubicBezTo>
                <a:cubicBezTo>
                  <a:pt x="211910" y="327386"/>
                  <a:pt x="211910" y="327386"/>
                  <a:pt x="211910" y="327386"/>
                </a:cubicBezTo>
                <a:cubicBezTo>
                  <a:pt x="253063" y="283740"/>
                  <a:pt x="312921" y="256305"/>
                  <a:pt x="377768" y="256305"/>
                </a:cubicBezTo>
                <a:close/>
                <a:moveTo>
                  <a:pt x="24853" y="131311"/>
                </a:moveTo>
                <a:lnTo>
                  <a:pt x="24853" y="955237"/>
                </a:lnTo>
                <a:lnTo>
                  <a:pt x="664825" y="955237"/>
                </a:lnTo>
                <a:cubicBezTo>
                  <a:pt x="702105" y="955237"/>
                  <a:pt x="730687" y="925366"/>
                  <a:pt x="730687" y="889273"/>
                </a:cubicBezTo>
                <a:lnTo>
                  <a:pt x="730687" y="197275"/>
                </a:lnTo>
                <a:cubicBezTo>
                  <a:pt x="730687" y="161181"/>
                  <a:pt x="702105" y="131311"/>
                  <a:pt x="664825" y="131311"/>
                </a:cubicBezTo>
                <a:close/>
                <a:moveTo>
                  <a:pt x="612633" y="25520"/>
                </a:moveTo>
                <a:lnTo>
                  <a:pt x="159061" y="106419"/>
                </a:lnTo>
                <a:lnTo>
                  <a:pt x="652399" y="106419"/>
                </a:lnTo>
                <a:lnTo>
                  <a:pt x="652399" y="61613"/>
                </a:lnTo>
                <a:cubicBezTo>
                  <a:pt x="652399" y="51657"/>
                  <a:pt x="648671" y="41700"/>
                  <a:pt x="641215" y="34232"/>
                </a:cubicBezTo>
                <a:cubicBezTo>
                  <a:pt x="632516" y="26765"/>
                  <a:pt x="622575" y="24275"/>
                  <a:pt x="612633" y="25520"/>
                </a:cubicBezTo>
                <a:close/>
                <a:moveTo>
                  <a:pt x="607663" y="628"/>
                </a:moveTo>
                <a:cubicBezTo>
                  <a:pt x="625060" y="-1861"/>
                  <a:pt x="643700" y="3117"/>
                  <a:pt x="657369" y="14319"/>
                </a:cubicBezTo>
                <a:cubicBezTo>
                  <a:pt x="671039" y="26765"/>
                  <a:pt x="678495" y="42944"/>
                  <a:pt x="678495" y="61613"/>
                </a:cubicBezTo>
                <a:lnTo>
                  <a:pt x="678495" y="107664"/>
                </a:lnTo>
                <a:cubicBezTo>
                  <a:pt x="721988" y="113887"/>
                  <a:pt x="756782" y="151225"/>
                  <a:pt x="756782" y="197275"/>
                </a:cubicBezTo>
                <a:lnTo>
                  <a:pt x="756782" y="889273"/>
                </a:lnTo>
                <a:cubicBezTo>
                  <a:pt x="756782" y="939057"/>
                  <a:pt x="715775" y="980129"/>
                  <a:pt x="664825" y="980129"/>
                </a:cubicBezTo>
                <a:lnTo>
                  <a:pt x="12427" y="980129"/>
                </a:lnTo>
                <a:cubicBezTo>
                  <a:pt x="6213" y="980129"/>
                  <a:pt x="0" y="973906"/>
                  <a:pt x="0" y="966438"/>
                </a:cubicBezTo>
                <a:lnTo>
                  <a:pt x="0" y="118865"/>
                </a:lnTo>
                <a:lnTo>
                  <a:pt x="0" y="117620"/>
                </a:lnTo>
                <a:lnTo>
                  <a:pt x="0" y="116376"/>
                </a:lnTo>
                <a:cubicBezTo>
                  <a:pt x="0" y="116376"/>
                  <a:pt x="0" y="116376"/>
                  <a:pt x="0" y="115131"/>
                </a:cubicBezTo>
                <a:lnTo>
                  <a:pt x="1243" y="113887"/>
                </a:lnTo>
                <a:cubicBezTo>
                  <a:pt x="1243" y="113887"/>
                  <a:pt x="1243" y="113887"/>
                  <a:pt x="1243" y="112642"/>
                </a:cubicBezTo>
                <a:lnTo>
                  <a:pt x="1243" y="111397"/>
                </a:lnTo>
                <a:cubicBezTo>
                  <a:pt x="2485" y="111397"/>
                  <a:pt x="2485" y="111397"/>
                  <a:pt x="2485" y="111397"/>
                </a:cubicBezTo>
                <a:cubicBezTo>
                  <a:pt x="3728" y="110153"/>
                  <a:pt x="3728" y="110153"/>
                  <a:pt x="3728" y="110153"/>
                </a:cubicBezTo>
                <a:cubicBezTo>
                  <a:pt x="3728" y="110153"/>
                  <a:pt x="3728" y="110153"/>
                  <a:pt x="4971" y="108908"/>
                </a:cubicBezTo>
                <a:cubicBezTo>
                  <a:pt x="4971" y="108908"/>
                  <a:pt x="4971" y="108908"/>
                  <a:pt x="6213" y="107664"/>
                </a:cubicBezTo>
                <a:cubicBezTo>
                  <a:pt x="7456" y="107664"/>
                  <a:pt x="7456" y="107664"/>
                  <a:pt x="7456" y="107664"/>
                </a:cubicBezTo>
                <a:lnTo>
                  <a:pt x="8699" y="107664"/>
                </a:lnTo>
                <a:cubicBezTo>
                  <a:pt x="9941" y="106419"/>
                  <a:pt x="9941" y="106419"/>
                  <a:pt x="9941" y="1064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900" dirty="0">
              <a:solidFill>
                <a:schemeClr val="bg1"/>
              </a:solidFill>
              <a:latin typeface="Poppins" panose="00000500000000000000" pitchFamily="2" charset="0"/>
            </a:endParaRPr>
          </a:p>
        </p:txBody>
      </p:sp>
      <p:sp>
        <p:nvSpPr>
          <p:cNvPr id="479" name="Freeform: Shape 478">
            <a:extLst>
              <a:ext uri="{FF2B5EF4-FFF2-40B4-BE49-F238E27FC236}">
                <a16:creationId xmlns:a16="http://schemas.microsoft.com/office/drawing/2014/main" id="{C0631E42-E811-4793-9BBB-F8B5A46AA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949" y="3209283"/>
            <a:ext cx="487695" cy="436065"/>
          </a:xfrm>
          <a:custGeom>
            <a:avLst/>
            <a:gdLst>
              <a:gd name="connsiteX0" fmla="*/ 627496 w 975389"/>
              <a:gd name="connsiteY0" fmla="*/ 455916 h 872130"/>
              <a:gd name="connsiteX1" fmla="*/ 695075 w 975389"/>
              <a:gd name="connsiteY1" fmla="*/ 455916 h 872130"/>
              <a:gd name="connsiteX2" fmla="*/ 707362 w 975389"/>
              <a:gd name="connsiteY2" fmla="*/ 468994 h 872130"/>
              <a:gd name="connsiteX3" fmla="*/ 695075 w 975389"/>
              <a:gd name="connsiteY3" fmla="*/ 482071 h 872130"/>
              <a:gd name="connsiteX4" fmla="*/ 627496 w 975389"/>
              <a:gd name="connsiteY4" fmla="*/ 482071 h 872130"/>
              <a:gd name="connsiteX5" fmla="*/ 615209 w 975389"/>
              <a:gd name="connsiteY5" fmla="*/ 468994 h 872130"/>
              <a:gd name="connsiteX6" fmla="*/ 627496 w 975389"/>
              <a:gd name="connsiteY6" fmla="*/ 455916 h 872130"/>
              <a:gd name="connsiteX7" fmla="*/ 490014 w 975389"/>
              <a:gd name="connsiteY7" fmla="*/ 455916 h 872130"/>
              <a:gd name="connsiteX8" fmla="*/ 556712 w 975389"/>
              <a:gd name="connsiteY8" fmla="*/ 455916 h 872130"/>
              <a:gd name="connsiteX9" fmla="*/ 570052 w 975389"/>
              <a:gd name="connsiteY9" fmla="*/ 469648 h 872130"/>
              <a:gd name="connsiteX10" fmla="*/ 556712 w 975389"/>
              <a:gd name="connsiteY10" fmla="*/ 482131 h 872130"/>
              <a:gd name="connsiteX11" fmla="*/ 490014 w 975389"/>
              <a:gd name="connsiteY11" fmla="*/ 482131 h 872130"/>
              <a:gd name="connsiteX12" fmla="*/ 477887 w 975389"/>
              <a:gd name="connsiteY12" fmla="*/ 469648 h 872130"/>
              <a:gd name="connsiteX13" fmla="*/ 490014 w 975389"/>
              <a:gd name="connsiteY13" fmla="*/ 455916 h 872130"/>
              <a:gd name="connsiteX14" fmla="*/ 354078 w 975389"/>
              <a:gd name="connsiteY14" fmla="*/ 455916 h 872130"/>
              <a:gd name="connsiteX15" fmla="*/ 420428 w 975389"/>
              <a:gd name="connsiteY15" fmla="*/ 455916 h 872130"/>
              <a:gd name="connsiteX16" fmla="*/ 432715 w 975389"/>
              <a:gd name="connsiteY16" fmla="*/ 469648 h 872130"/>
              <a:gd name="connsiteX17" fmla="*/ 420428 w 975389"/>
              <a:gd name="connsiteY17" fmla="*/ 482131 h 872130"/>
              <a:gd name="connsiteX18" fmla="*/ 352849 w 975389"/>
              <a:gd name="connsiteY18" fmla="*/ 480883 h 872130"/>
              <a:gd name="connsiteX19" fmla="*/ 340562 w 975389"/>
              <a:gd name="connsiteY19" fmla="*/ 469648 h 872130"/>
              <a:gd name="connsiteX20" fmla="*/ 354078 w 975389"/>
              <a:gd name="connsiteY20" fmla="*/ 455916 h 872130"/>
              <a:gd name="connsiteX21" fmla="*/ 215526 w 975389"/>
              <a:gd name="connsiteY21" fmla="*/ 455916 h 872130"/>
              <a:gd name="connsiteX22" fmla="*/ 281874 w 975389"/>
              <a:gd name="connsiteY22" fmla="*/ 455916 h 872130"/>
              <a:gd name="connsiteX23" fmla="*/ 295389 w 975389"/>
              <a:gd name="connsiteY23" fmla="*/ 468994 h 872130"/>
              <a:gd name="connsiteX24" fmla="*/ 281874 w 975389"/>
              <a:gd name="connsiteY24" fmla="*/ 482071 h 872130"/>
              <a:gd name="connsiteX25" fmla="*/ 215526 w 975389"/>
              <a:gd name="connsiteY25" fmla="*/ 482071 h 872130"/>
              <a:gd name="connsiteX26" fmla="*/ 203240 w 975389"/>
              <a:gd name="connsiteY26" fmla="*/ 468994 h 872130"/>
              <a:gd name="connsiteX27" fmla="*/ 215526 w 975389"/>
              <a:gd name="connsiteY27" fmla="*/ 455916 h 872130"/>
              <a:gd name="connsiteX28" fmla="*/ 37318 w 975389"/>
              <a:gd name="connsiteY28" fmla="*/ 209829 h 872130"/>
              <a:gd name="connsiteX29" fmla="*/ 26123 w 975389"/>
              <a:gd name="connsiteY29" fmla="*/ 219826 h 872130"/>
              <a:gd name="connsiteX30" fmla="*/ 26123 w 975389"/>
              <a:gd name="connsiteY30" fmla="*/ 482247 h 872130"/>
              <a:gd name="connsiteX31" fmla="*/ 115687 w 975389"/>
              <a:gd name="connsiteY31" fmla="*/ 572220 h 872130"/>
              <a:gd name="connsiteX32" fmla="*/ 456529 w 975389"/>
              <a:gd name="connsiteY32" fmla="*/ 572220 h 872130"/>
              <a:gd name="connsiteX33" fmla="*/ 457773 w 975389"/>
              <a:gd name="connsiteY33" fmla="*/ 572220 h 872130"/>
              <a:gd name="connsiteX34" fmla="*/ 459017 w 975389"/>
              <a:gd name="connsiteY34" fmla="*/ 572220 h 872130"/>
              <a:gd name="connsiteX35" fmla="*/ 460261 w 975389"/>
              <a:gd name="connsiteY35" fmla="*/ 573470 h 872130"/>
              <a:gd name="connsiteX36" fmla="*/ 461505 w 975389"/>
              <a:gd name="connsiteY36" fmla="*/ 573470 h 872130"/>
              <a:gd name="connsiteX37" fmla="*/ 461505 w 975389"/>
              <a:gd name="connsiteY37" fmla="*/ 574719 h 872130"/>
              <a:gd name="connsiteX38" fmla="*/ 462748 w 975389"/>
              <a:gd name="connsiteY38" fmla="*/ 574719 h 872130"/>
              <a:gd name="connsiteX39" fmla="*/ 463992 w 975389"/>
              <a:gd name="connsiteY39" fmla="*/ 575969 h 872130"/>
              <a:gd name="connsiteX40" fmla="*/ 465236 w 975389"/>
              <a:gd name="connsiteY40" fmla="*/ 577218 h 872130"/>
              <a:gd name="connsiteX41" fmla="*/ 466480 w 975389"/>
              <a:gd name="connsiteY41" fmla="*/ 577218 h 872130"/>
              <a:gd name="connsiteX42" fmla="*/ 466480 w 975389"/>
              <a:gd name="connsiteY42" fmla="*/ 578468 h 872130"/>
              <a:gd name="connsiteX43" fmla="*/ 467724 w 975389"/>
              <a:gd name="connsiteY43" fmla="*/ 578468 h 872130"/>
              <a:gd name="connsiteX44" fmla="*/ 467724 w 975389"/>
              <a:gd name="connsiteY44" fmla="*/ 580967 h 872130"/>
              <a:gd name="connsiteX45" fmla="*/ 468968 w 975389"/>
              <a:gd name="connsiteY45" fmla="*/ 580967 h 872130"/>
              <a:gd name="connsiteX46" fmla="*/ 468968 w 975389"/>
              <a:gd name="connsiteY46" fmla="*/ 582217 h 872130"/>
              <a:gd name="connsiteX47" fmla="*/ 468968 w 975389"/>
              <a:gd name="connsiteY47" fmla="*/ 583467 h 872130"/>
              <a:gd name="connsiteX48" fmla="*/ 468968 w 975389"/>
              <a:gd name="connsiteY48" fmla="*/ 584716 h 872130"/>
              <a:gd name="connsiteX49" fmla="*/ 468968 w 975389"/>
              <a:gd name="connsiteY49" fmla="*/ 585966 h 872130"/>
              <a:gd name="connsiteX50" fmla="*/ 468968 w 975389"/>
              <a:gd name="connsiteY50" fmla="*/ 587215 h 872130"/>
              <a:gd name="connsiteX51" fmla="*/ 446577 w 975389"/>
              <a:gd name="connsiteY51" fmla="*/ 823394 h 872130"/>
              <a:gd name="connsiteX52" fmla="*/ 452797 w 975389"/>
              <a:gd name="connsiteY52" fmla="*/ 839639 h 872130"/>
              <a:gd name="connsiteX53" fmla="*/ 467724 w 975389"/>
              <a:gd name="connsiteY53" fmla="*/ 845888 h 872130"/>
              <a:gd name="connsiteX54" fmla="*/ 512506 w 975389"/>
              <a:gd name="connsiteY54" fmla="*/ 847137 h 872130"/>
              <a:gd name="connsiteX55" fmla="*/ 531166 w 975389"/>
              <a:gd name="connsiteY55" fmla="*/ 834641 h 872130"/>
              <a:gd name="connsiteX56" fmla="*/ 650585 w 975389"/>
              <a:gd name="connsiteY56" fmla="*/ 580967 h 872130"/>
              <a:gd name="connsiteX57" fmla="*/ 650585 w 975389"/>
              <a:gd name="connsiteY57" fmla="*/ 579718 h 872130"/>
              <a:gd name="connsiteX58" fmla="*/ 651829 w 975389"/>
              <a:gd name="connsiteY58" fmla="*/ 578468 h 872130"/>
              <a:gd name="connsiteX59" fmla="*/ 653072 w 975389"/>
              <a:gd name="connsiteY59" fmla="*/ 577218 h 872130"/>
              <a:gd name="connsiteX60" fmla="*/ 654316 w 975389"/>
              <a:gd name="connsiteY60" fmla="*/ 575969 h 872130"/>
              <a:gd name="connsiteX61" fmla="*/ 655560 w 975389"/>
              <a:gd name="connsiteY61" fmla="*/ 574719 h 872130"/>
              <a:gd name="connsiteX62" fmla="*/ 658048 w 975389"/>
              <a:gd name="connsiteY62" fmla="*/ 574719 h 872130"/>
              <a:gd name="connsiteX63" fmla="*/ 660536 w 975389"/>
              <a:gd name="connsiteY63" fmla="*/ 573470 h 872130"/>
              <a:gd name="connsiteX64" fmla="*/ 661780 w 975389"/>
              <a:gd name="connsiteY64" fmla="*/ 573470 h 872130"/>
              <a:gd name="connsiteX65" fmla="*/ 905594 w 975389"/>
              <a:gd name="connsiteY65" fmla="*/ 574719 h 872130"/>
              <a:gd name="connsiteX66" fmla="*/ 936693 w 975389"/>
              <a:gd name="connsiteY66" fmla="*/ 563473 h 872130"/>
              <a:gd name="connsiteX67" fmla="*/ 950376 w 975389"/>
              <a:gd name="connsiteY67" fmla="*/ 533482 h 872130"/>
              <a:gd name="connsiteX68" fmla="*/ 937937 w 975389"/>
              <a:gd name="connsiteY68" fmla="*/ 498492 h 872130"/>
              <a:gd name="connsiteX69" fmla="*/ 924253 w 975389"/>
              <a:gd name="connsiteY69" fmla="*/ 484746 h 872130"/>
              <a:gd name="connsiteX70" fmla="*/ 864544 w 975389"/>
              <a:gd name="connsiteY70" fmla="*/ 484746 h 872130"/>
              <a:gd name="connsiteX71" fmla="*/ 852104 w 975389"/>
              <a:gd name="connsiteY71" fmla="*/ 471000 h 872130"/>
              <a:gd name="connsiteX72" fmla="*/ 864544 w 975389"/>
              <a:gd name="connsiteY72" fmla="*/ 458504 h 872130"/>
              <a:gd name="connsiteX73" fmla="*/ 899374 w 975389"/>
              <a:gd name="connsiteY73" fmla="*/ 458504 h 872130"/>
              <a:gd name="connsiteX74" fmla="*/ 898130 w 975389"/>
              <a:gd name="connsiteY74" fmla="*/ 456005 h 872130"/>
              <a:gd name="connsiteX75" fmla="*/ 803590 w 975389"/>
              <a:gd name="connsiteY75" fmla="*/ 416017 h 872130"/>
              <a:gd name="connsiteX76" fmla="*/ 255009 w 975389"/>
              <a:gd name="connsiteY76" fmla="*/ 416017 h 872130"/>
              <a:gd name="connsiteX77" fmla="*/ 194056 w 975389"/>
              <a:gd name="connsiteY77" fmla="*/ 382277 h 872130"/>
              <a:gd name="connsiteX78" fmla="*/ 77125 w 975389"/>
              <a:gd name="connsiteY78" fmla="*/ 213578 h 872130"/>
              <a:gd name="connsiteX79" fmla="*/ 69661 w 975389"/>
              <a:gd name="connsiteY79" fmla="*/ 209829 h 872130"/>
              <a:gd name="connsiteX80" fmla="*/ 468968 w 975389"/>
              <a:gd name="connsiteY80" fmla="*/ 136101 h 872130"/>
              <a:gd name="connsiteX81" fmla="*/ 454041 w 975389"/>
              <a:gd name="connsiteY81" fmla="*/ 143599 h 872130"/>
              <a:gd name="connsiteX82" fmla="*/ 447821 w 975389"/>
              <a:gd name="connsiteY82" fmla="*/ 158595 h 872130"/>
              <a:gd name="connsiteX83" fmla="*/ 468968 w 975389"/>
              <a:gd name="connsiteY83" fmla="*/ 391025 h 872130"/>
              <a:gd name="connsiteX84" fmla="*/ 645609 w 975389"/>
              <a:gd name="connsiteY84" fmla="*/ 391025 h 872130"/>
              <a:gd name="connsiteX85" fmla="*/ 532410 w 975389"/>
              <a:gd name="connsiteY85" fmla="*/ 148598 h 872130"/>
              <a:gd name="connsiteX86" fmla="*/ 513750 w 975389"/>
              <a:gd name="connsiteY86" fmla="*/ 136101 h 872130"/>
              <a:gd name="connsiteX87" fmla="*/ 468968 w 975389"/>
              <a:gd name="connsiteY87" fmla="*/ 109859 h 872130"/>
              <a:gd name="connsiteX88" fmla="*/ 513750 w 975389"/>
              <a:gd name="connsiteY88" fmla="*/ 109859 h 872130"/>
              <a:gd name="connsiteX89" fmla="*/ 556045 w 975389"/>
              <a:gd name="connsiteY89" fmla="*/ 137351 h 872130"/>
              <a:gd name="connsiteX90" fmla="*/ 674220 w 975389"/>
              <a:gd name="connsiteY90" fmla="*/ 391025 h 872130"/>
              <a:gd name="connsiteX91" fmla="*/ 803590 w 975389"/>
              <a:gd name="connsiteY91" fmla="*/ 391025 h 872130"/>
              <a:gd name="connsiteX92" fmla="*/ 916790 w 975389"/>
              <a:gd name="connsiteY92" fmla="*/ 439760 h 872130"/>
              <a:gd name="connsiteX93" fmla="*/ 955352 w 975389"/>
              <a:gd name="connsiteY93" fmla="*/ 479748 h 872130"/>
              <a:gd name="connsiteX94" fmla="*/ 975255 w 975389"/>
              <a:gd name="connsiteY94" fmla="*/ 533482 h 872130"/>
              <a:gd name="connsiteX95" fmla="*/ 954108 w 975389"/>
              <a:gd name="connsiteY95" fmla="*/ 582217 h 872130"/>
              <a:gd name="connsiteX96" fmla="*/ 905594 w 975389"/>
              <a:gd name="connsiteY96" fmla="*/ 599712 h 872130"/>
              <a:gd name="connsiteX97" fmla="*/ 670488 w 975389"/>
              <a:gd name="connsiteY97" fmla="*/ 598462 h 872130"/>
              <a:gd name="connsiteX98" fmla="*/ 554801 w 975389"/>
              <a:gd name="connsiteY98" fmla="*/ 845888 h 872130"/>
              <a:gd name="connsiteX99" fmla="*/ 512506 w 975389"/>
              <a:gd name="connsiteY99" fmla="*/ 872130 h 872130"/>
              <a:gd name="connsiteX100" fmla="*/ 467724 w 975389"/>
              <a:gd name="connsiteY100" fmla="*/ 872130 h 872130"/>
              <a:gd name="connsiteX101" fmla="*/ 432894 w 975389"/>
              <a:gd name="connsiteY101" fmla="*/ 857134 h 872130"/>
              <a:gd name="connsiteX102" fmla="*/ 421698 w 975389"/>
              <a:gd name="connsiteY102" fmla="*/ 820895 h 872130"/>
              <a:gd name="connsiteX103" fmla="*/ 442845 w 975389"/>
              <a:gd name="connsiteY103" fmla="*/ 598462 h 872130"/>
              <a:gd name="connsiteX104" fmla="*/ 115687 w 975389"/>
              <a:gd name="connsiteY104" fmla="*/ 598462 h 872130"/>
              <a:gd name="connsiteX105" fmla="*/ 33586 w 975389"/>
              <a:gd name="connsiteY105" fmla="*/ 563473 h 872130"/>
              <a:gd name="connsiteX106" fmla="*/ 0 w 975389"/>
              <a:gd name="connsiteY106" fmla="*/ 482247 h 872130"/>
              <a:gd name="connsiteX107" fmla="*/ 1244 w 975389"/>
              <a:gd name="connsiteY107" fmla="*/ 219826 h 872130"/>
              <a:gd name="connsiteX108" fmla="*/ 37318 w 975389"/>
              <a:gd name="connsiteY108" fmla="*/ 184837 h 872130"/>
              <a:gd name="connsiteX109" fmla="*/ 69661 w 975389"/>
              <a:gd name="connsiteY109" fmla="*/ 184837 h 872130"/>
              <a:gd name="connsiteX110" fmla="*/ 99516 w 975389"/>
              <a:gd name="connsiteY110" fmla="*/ 199832 h 872130"/>
              <a:gd name="connsiteX111" fmla="*/ 215203 w 975389"/>
              <a:gd name="connsiteY111" fmla="*/ 368531 h 872130"/>
              <a:gd name="connsiteX112" fmla="*/ 255009 w 975389"/>
              <a:gd name="connsiteY112" fmla="*/ 389775 h 872130"/>
              <a:gd name="connsiteX113" fmla="*/ 444089 w 975389"/>
              <a:gd name="connsiteY113" fmla="*/ 389775 h 872130"/>
              <a:gd name="connsiteX114" fmla="*/ 422942 w 975389"/>
              <a:gd name="connsiteY114" fmla="*/ 161094 h 872130"/>
              <a:gd name="connsiteX115" fmla="*/ 434138 w 975389"/>
              <a:gd name="connsiteY115" fmla="*/ 124855 h 872130"/>
              <a:gd name="connsiteX116" fmla="*/ 468968 w 975389"/>
              <a:gd name="connsiteY116" fmla="*/ 109859 h 872130"/>
              <a:gd name="connsiteX117" fmla="*/ 839803 w 975389"/>
              <a:gd name="connsiteY117" fmla="*/ 24702 h 872130"/>
              <a:gd name="connsiteX118" fmla="*/ 761991 w 975389"/>
              <a:gd name="connsiteY118" fmla="*/ 103749 h 872130"/>
              <a:gd name="connsiteX119" fmla="*/ 839803 w 975389"/>
              <a:gd name="connsiteY119" fmla="*/ 182795 h 872130"/>
              <a:gd name="connsiteX120" fmla="*/ 918849 w 975389"/>
              <a:gd name="connsiteY120" fmla="*/ 103749 h 872130"/>
              <a:gd name="connsiteX121" fmla="*/ 839803 w 975389"/>
              <a:gd name="connsiteY121" fmla="*/ 24702 h 872130"/>
              <a:gd name="connsiteX122" fmla="*/ 839803 w 975389"/>
              <a:gd name="connsiteY122" fmla="*/ 0 h 872130"/>
              <a:gd name="connsiteX123" fmla="*/ 943551 w 975389"/>
              <a:gd name="connsiteY123" fmla="*/ 103749 h 872130"/>
              <a:gd name="connsiteX124" fmla="*/ 839803 w 975389"/>
              <a:gd name="connsiteY124" fmla="*/ 207497 h 872130"/>
              <a:gd name="connsiteX125" fmla="*/ 736054 w 975389"/>
              <a:gd name="connsiteY125" fmla="*/ 103749 h 872130"/>
              <a:gd name="connsiteX126" fmla="*/ 839803 w 975389"/>
              <a:gd name="connsiteY126" fmla="*/ 0 h 87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975389" h="872130">
                <a:moveTo>
                  <a:pt x="627496" y="455916"/>
                </a:moveTo>
                <a:lnTo>
                  <a:pt x="695075" y="455916"/>
                </a:lnTo>
                <a:cubicBezTo>
                  <a:pt x="702447" y="455916"/>
                  <a:pt x="707362" y="461147"/>
                  <a:pt x="707362" y="468994"/>
                </a:cubicBezTo>
                <a:cubicBezTo>
                  <a:pt x="707362" y="476840"/>
                  <a:pt x="702447" y="482071"/>
                  <a:pt x="695075" y="482071"/>
                </a:cubicBezTo>
                <a:lnTo>
                  <a:pt x="627496" y="482071"/>
                </a:lnTo>
                <a:cubicBezTo>
                  <a:pt x="620124" y="482071"/>
                  <a:pt x="615209" y="476840"/>
                  <a:pt x="615209" y="468994"/>
                </a:cubicBezTo>
                <a:cubicBezTo>
                  <a:pt x="615209" y="461147"/>
                  <a:pt x="620124" y="455916"/>
                  <a:pt x="627496" y="455916"/>
                </a:cubicBezTo>
                <a:close/>
                <a:moveTo>
                  <a:pt x="490014" y="455916"/>
                </a:moveTo>
                <a:lnTo>
                  <a:pt x="556712" y="455916"/>
                </a:lnTo>
                <a:cubicBezTo>
                  <a:pt x="563989" y="455916"/>
                  <a:pt x="570052" y="462158"/>
                  <a:pt x="570052" y="469648"/>
                </a:cubicBezTo>
                <a:cubicBezTo>
                  <a:pt x="570052" y="475889"/>
                  <a:pt x="563989" y="482131"/>
                  <a:pt x="556712" y="482131"/>
                </a:cubicBezTo>
                <a:lnTo>
                  <a:pt x="490014" y="482131"/>
                </a:lnTo>
                <a:cubicBezTo>
                  <a:pt x="482738" y="482131"/>
                  <a:pt x="477887" y="475889"/>
                  <a:pt x="477887" y="469648"/>
                </a:cubicBezTo>
                <a:cubicBezTo>
                  <a:pt x="477887" y="462158"/>
                  <a:pt x="482738" y="455916"/>
                  <a:pt x="490014" y="455916"/>
                </a:cubicBezTo>
                <a:close/>
                <a:moveTo>
                  <a:pt x="354078" y="455916"/>
                </a:moveTo>
                <a:lnTo>
                  <a:pt x="420428" y="455916"/>
                </a:lnTo>
                <a:cubicBezTo>
                  <a:pt x="426572" y="455916"/>
                  <a:pt x="432715" y="462158"/>
                  <a:pt x="432715" y="469648"/>
                </a:cubicBezTo>
                <a:cubicBezTo>
                  <a:pt x="432715" y="475889"/>
                  <a:pt x="426572" y="482131"/>
                  <a:pt x="420428" y="482131"/>
                </a:cubicBezTo>
                <a:lnTo>
                  <a:pt x="352849" y="480883"/>
                </a:lnTo>
                <a:cubicBezTo>
                  <a:pt x="346705" y="480883"/>
                  <a:pt x="340562" y="475889"/>
                  <a:pt x="340562" y="469648"/>
                </a:cubicBezTo>
                <a:cubicBezTo>
                  <a:pt x="340562" y="460910"/>
                  <a:pt x="346705" y="455916"/>
                  <a:pt x="354078" y="455916"/>
                </a:cubicBezTo>
                <a:close/>
                <a:moveTo>
                  <a:pt x="215526" y="455916"/>
                </a:moveTo>
                <a:lnTo>
                  <a:pt x="281874" y="455916"/>
                </a:lnTo>
                <a:cubicBezTo>
                  <a:pt x="289246" y="455916"/>
                  <a:pt x="295389" y="461147"/>
                  <a:pt x="295389" y="468994"/>
                </a:cubicBezTo>
                <a:cubicBezTo>
                  <a:pt x="295389" y="476840"/>
                  <a:pt x="289246" y="482071"/>
                  <a:pt x="281874" y="482071"/>
                </a:cubicBezTo>
                <a:lnTo>
                  <a:pt x="215526" y="482071"/>
                </a:lnTo>
                <a:cubicBezTo>
                  <a:pt x="208155" y="482071"/>
                  <a:pt x="203240" y="475533"/>
                  <a:pt x="203240" y="468994"/>
                </a:cubicBezTo>
                <a:cubicBezTo>
                  <a:pt x="203240" y="461147"/>
                  <a:pt x="208155" y="455916"/>
                  <a:pt x="215526" y="455916"/>
                </a:cubicBezTo>
                <a:close/>
                <a:moveTo>
                  <a:pt x="37318" y="209829"/>
                </a:moveTo>
                <a:cubicBezTo>
                  <a:pt x="31099" y="209829"/>
                  <a:pt x="26123" y="213578"/>
                  <a:pt x="26123" y="219826"/>
                </a:cubicBezTo>
                <a:lnTo>
                  <a:pt x="26123" y="482247"/>
                </a:lnTo>
                <a:cubicBezTo>
                  <a:pt x="24879" y="530982"/>
                  <a:pt x="65929" y="572220"/>
                  <a:pt x="115687" y="572220"/>
                </a:cubicBezTo>
                <a:lnTo>
                  <a:pt x="456529" y="572220"/>
                </a:lnTo>
                <a:lnTo>
                  <a:pt x="457773" y="572220"/>
                </a:lnTo>
                <a:cubicBezTo>
                  <a:pt x="457773" y="572220"/>
                  <a:pt x="457773" y="572220"/>
                  <a:pt x="459017" y="572220"/>
                </a:cubicBezTo>
                <a:cubicBezTo>
                  <a:pt x="459017" y="573470"/>
                  <a:pt x="460261" y="573470"/>
                  <a:pt x="460261" y="573470"/>
                </a:cubicBezTo>
                <a:cubicBezTo>
                  <a:pt x="460261" y="573470"/>
                  <a:pt x="460261" y="573470"/>
                  <a:pt x="461505" y="573470"/>
                </a:cubicBezTo>
                <a:lnTo>
                  <a:pt x="461505" y="574719"/>
                </a:lnTo>
                <a:cubicBezTo>
                  <a:pt x="462748" y="574719"/>
                  <a:pt x="462748" y="574719"/>
                  <a:pt x="462748" y="574719"/>
                </a:cubicBezTo>
                <a:cubicBezTo>
                  <a:pt x="462748" y="574719"/>
                  <a:pt x="463992" y="574719"/>
                  <a:pt x="463992" y="575969"/>
                </a:cubicBezTo>
                <a:cubicBezTo>
                  <a:pt x="465236" y="575969"/>
                  <a:pt x="465236" y="575969"/>
                  <a:pt x="465236" y="577218"/>
                </a:cubicBezTo>
                <a:cubicBezTo>
                  <a:pt x="466480" y="577218"/>
                  <a:pt x="466480" y="577218"/>
                  <a:pt x="466480" y="577218"/>
                </a:cubicBezTo>
                <a:lnTo>
                  <a:pt x="466480" y="578468"/>
                </a:lnTo>
                <a:cubicBezTo>
                  <a:pt x="467724" y="578468"/>
                  <a:pt x="467724" y="578468"/>
                  <a:pt x="467724" y="578468"/>
                </a:cubicBezTo>
                <a:cubicBezTo>
                  <a:pt x="467724" y="579718"/>
                  <a:pt x="467724" y="579718"/>
                  <a:pt x="467724" y="580967"/>
                </a:cubicBezTo>
                <a:lnTo>
                  <a:pt x="468968" y="580967"/>
                </a:lnTo>
                <a:cubicBezTo>
                  <a:pt x="468968" y="582217"/>
                  <a:pt x="468968" y="582217"/>
                  <a:pt x="468968" y="582217"/>
                </a:cubicBezTo>
                <a:lnTo>
                  <a:pt x="468968" y="583467"/>
                </a:lnTo>
                <a:cubicBezTo>
                  <a:pt x="468968" y="584716"/>
                  <a:pt x="468968" y="584716"/>
                  <a:pt x="468968" y="584716"/>
                </a:cubicBezTo>
                <a:lnTo>
                  <a:pt x="468968" y="585966"/>
                </a:lnTo>
                <a:lnTo>
                  <a:pt x="468968" y="587215"/>
                </a:lnTo>
                <a:lnTo>
                  <a:pt x="446577" y="823394"/>
                </a:lnTo>
                <a:cubicBezTo>
                  <a:pt x="446577" y="829642"/>
                  <a:pt x="447821" y="834641"/>
                  <a:pt x="452797" y="839639"/>
                </a:cubicBezTo>
                <a:cubicBezTo>
                  <a:pt x="456529" y="844638"/>
                  <a:pt x="461505" y="845888"/>
                  <a:pt x="467724" y="845888"/>
                </a:cubicBezTo>
                <a:lnTo>
                  <a:pt x="512506" y="847137"/>
                </a:lnTo>
                <a:cubicBezTo>
                  <a:pt x="519970" y="847137"/>
                  <a:pt x="528678" y="842139"/>
                  <a:pt x="531166" y="834641"/>
                </a:cubicBezTo>
                <a:lnTo>
                  <a:pt x="650585" y="580967"/>
                </a:lnTo>
                <a:cubicBezTo>
                  <a:pt x="650585" y="580967"/>
                  <a:pt x="650585" y="580967"/>
                  <a:pt x="650585" y="579718"/>
                </a:cubicBezTo>
                <a:cubicBezTo>
                  <a:pt x="651829" y="579718"/>
                  <a:pt x="651829" y="578468"/>
                  <a:pt x="651829" y="578468"/>
                </a:cubicBezTo>
                <a:cubicBezTo>
                  <a:pt x="653072" y="577218"/>
                  <a:pt x="653072" y="577218"/>
                  <a:pt x="653072" y="577218"/>
                </a:cubicBezTo>
                <a:cubicBezTo>
                  <a:pt x="654316" y="577218"/>
                  <a:pt x="654316" y="577218"/>
                  <a:pt x="654316" y="575969"/>
                </a:cubicBezTo>
                <a:cubicBezTo>
                  <a:pt x="654316" y="575969"/>
                  <a:pt x="655560" y="575969"/>
                  <a:pt x="655560" y="574719"/>
                </a:cubicBezTo>
                <a:cubicBezTo>
                  <a:pt x="656804" y="574719"/>
                  <a:pt x="656804" y="574719"/>
                  <a:pt x="658048" y="574719"/>
                </a:cubicBezTo>
                <a:cubicBezTo>
                  <a:pt x="659292" y="573470"/>
                  <a:pt x="659292" y="573470"/>
                  <a:pt x="660536" y="573470"/>
                </a:cubicBezTo>
                <a:cubicBezTo>
                  <a:pt x="660536" y="573470"/>
                  <a:pt x="660536" y="573470"/>
                  <a:pt x="661780" y="573470"/>
                </a:cubicBezTo>
                <a:lnTo>
                  <a:pt x="905594" y="574719"/>
                </a:lnTo>
                <a:cubicBezTo>
                  <a:pt x="918034" y="574719"/>
                  <a:pt x="927985" y="569721"/>
                  <a:pt x="936693" y="563473"/>
                </a:cubicBezTo>
                <a:cubicBezTo>
                  <a:pt x="945401" y="554725"/>
                  <a:pt x="949132" y="544728"/>
                  <a:pt x="950376" y="533482"/>
                </a:cubicBezTo>
                <a:cubicBezTo>
                  <a:pt x="950376" y="519736"/>
                  <a:pt x="945401" y="508489"/>
                  <a:pt x="937937" y="498492"/>
                </a:cubicBezTo>
                <a:lnTo>
                  <a:pt x="924253" y="484746"/>
                </a:lnTo>
                <a:lnTo>
                  <a:pt x="864544" y="484746"/>
                </a:lnTo>
                <a:cubicBezTo>
                  <a:pt x="857080" y="484746"/>
                  <a:pt x="852104" y="478498"/>
                  <a:pt x="852104" y="471000"/>
                </a:cubicBezTo>
                <a:cubicBezTo>
                  <a:pt x="852104" y="464752"/>
                  <a:pt x="857080" y="458504"/>
                  <a:pt x="864544" y="458504"/>
                </a:cubicBezTo>
                <a:lnTo>
                  <a:pt x="899374" y="458504"/>
                </a:lnTo>
                <a:lnTo>
                  <a:pt x="898130" y="456005"/>
                </a:lnTo>
                <a:cubicBezTo>
                  <a:pt x="873252" y="432262"/>
                  <a:pt x="838421" y="416017"/>
                  <a:pt x="803590" y="416017"/>
                </a:cubicBezTo>
                <a:lnTo>
                  <a:pt x="255009" y="416017"/>
                </a:lnTo>
                <a:cubicBezTo>
                  <a:pt x="231374" y="414767"/>
                  <a:pt x="207739" y="403521"/>
                  <a:pt x="194056" y="382277"/>
                </a:cubicBezTo>
                <a:lnTo>
                  <a:pt x="77125" y="213578"/>
                </a:lnTo>
                <a:cubicBezTo>
                  <a:pt x="75881" y="212328"/>
                  <a:pt x="73393" y="209829"/>
                  <a:pt x="69661" y="209829"/>
                </a:cubicBezTo>
                <a:close/>
                <a:moveTo>
                  <a:pt x="468968" y="136101"/>
                </a:moveTo>
                <a:cubicBezTo>
                  <a:pt x="462748" y="136101"/>
                  <a:pt x="457773" y="138601"/>
                  <a:pt x="454041" y="143599"/>
                </a:cubicBezTo>
                <a:cubicBezTo>
                  <a:pt x="450309" y="147348"/>
                  <a:pt x="447821" y="152346"/>
                  <a:pt x="447821" y="158595"/>
                </a:cubicBezTo>
                <a:lnTo>
                  <a:pt x="468968" y="391025"/>
                </a:lnTo>
                <a:lnTo>
                  <a:pt x="645609" y="391025"/>
                </a:lnTo>
                <a:lnTo>
                  <a:pt x="532410" y="148598"/>
                </a:lnTo>
                <a:cubicBezTo>
                  <a:pt x="529922" y="141100"/>
                  <a:pt x="522458" y="136101"/>
                  <a:pt x="513750" y="136101"/>
                </a:cubicBezTo>
                <a:close/>
                <a:moveTo>
                  <a:pt x="468968" y="109859"/>
                </a:moveTo>
                <a:lnTo>
                  <a:pt x="513750" y="109859"/>
                </a:lnTo>
                <a:cubicBezTo>
                  <a:pt x="532410" y="109859"/>
                  <a:pt x="548581" y="121106"/>
                  <a:pt x="556045" y="137351"/>
                </a:cubicBezTo>
                <a:lnTo>
                  <a:pt x="674220" y="391025"/>
                </a:lnTo>
                <a:lnTo>
                  <a:pt x="803590" y="391025"/>
                </a:lnTo>
                <a:cubicBezTo>
                  <a:pt x="845885" y="391025"/>
                  <a:pt x="886935" y="408519"/>
                  <a:pt x="916790" y="439760"/>
                </a:cubicBezTo>
                <a:lnTo>
                  <a:pt x="955352" y="479748"/>
                </a:lnTo>
                <a:cubicBezTo>
                  <a:pt x="969036" y="494743"/>
                  <a:pt x="976499" y="514737"/>
                  <a:pt x="975255" y="533482"/>
                </a:cubicBezTo>
                <a:cubicBezTo>
                  <a:pt x="975255" y="552226"/>
                  <a:pt x="967792" y="569721"/>
                  <a:pt x="954108" y="582217"/>
                </a:cubicBezTo>
                <a:cubicBezTo>
                  <a:pt x="940425" y="593464"/>
                  <a:pt x="924253" y="599712"/>
                  <a:pt x="905594" y="599712"/>
                </a:cubicBezTo>
                <a:lnTo>
                  <a:pt x="670488" y="598462"/>
                </a:lnTo>
                <a:lnTo>
                  <a:pt x="554801" y="845888"/>
                </a:lnTo>
                <a:cubicBezTo>
                  <a:pt x="546093" y="862133"/>
                  <a:pt x="531166" y="872130"/>
                  <a:pt x="512506" y="872130"/>
                </a:cubicBezTo>
                <a:lnTo>
                  <a:pt x="467724" y="872130"/>
                </a:lnTo>
                <a:cubicBezTo>
                  <a:pt x="454041" y="872130"/>
                  <a:pt x="441601" y="867131"/>
                  <a:pt x="432894" y="857134"/>
                </a:cubicBezTo>
                <a:cubicBezTo>
                  <a:pt x="425430" y="847137"/>
                  <a:pt x="420454" y="834641"/>
                  <a:pt x="421698" y="820895"/>
                </a:cubicBezTo>
                <a:lnTo>
                  <a:pt x="442845" y="598462"/>
                </a:lnTo>
                <a:lnTo>
                  <a:pt x="115687" y="598462"/>
                </a:lnTo>
                <a:cubicBezTo>
                  <a:pt x="83344" y="598462"/>
                  <a:pt x="54734" y="585966"/>
                  <a:pt x="33586" y="563473"/>
                </a:cubicBezTo>
                <a:cubicBezTo>
                  <a:pt x="11195" y="542229"/>
                  <a:pt x="0" y="513488"/>
                  <a:pt x="0" y="482247"/>
                </a:cubicBezTo>
                <a:lnTo>
                  <a:pt x="1244" y="219826"/>
                </a:lnTo>
                <a:cubicBezTo>
                  <a:pt x="1244" y="199832"/>
                  <a:pt x="17415" y="184837"/>
                  <a:pt x="37318" y="184837"/>
                </a:cubicBezTo>
                <a:lnTo>
                  <a:pt x="69661" y="184837"/>
                </a:lnTo>
                <a:cubicBezTo>
                  <a:pt x="82100" y="184837"/>
                  <a:pt x="92052" y="189835"/>
                  <a:pt x="99516" y="199832"/>
                </a:cubicBezTo>
                <a:lnTo>
                  <a:pt x="215203" y="368531"/>
                </a:lnTo>
                <a:cubicBezTo>
                  <a:pt x="225154" y="382277"/>
                  <a:pt x="238838" y="389775"/>
                  <a:pt x="255009" y="389775"/>
                </a:cubicBezTo>
                <a:lnTo>
                  <a:pt x="444089" y="389775"/>
                </a:lnTo>
                <a:lnTo>
                  <a:pt x="422942" y="161094"/>
                </a:lnTo>
                <a:cubicBezTo>
                  <a:pt x="421698" y="148598"/>
                  <a:pt x="426674" y="134852"/>
                  <a:pt x="434138" y="124855"/>
                </a:cubicBezTo>
                <a:cubicBezTo>
                  <a:pt x="444089" y="114858"/>
                  <a:pt x="456529" y="109859"/>
                  <a:pt x="468968" y="109859"/>
                </a:cubicBezTo>
                <a:close/>
                <a:moveTo>
                  <a:pt x="839803" y="24702"/>
                </a:moveTo>
                <a:cubicBezTo>
                  <a:pt x="797809" y="24702"/>
                  <a:pt x="761991" y="59285"/>
                  <a:pt x="761991" y="103749"/>
                </a:cubicBezTo>
                <a:cubicBezTo>
                  <a:pt x="761991" y="146977"/>
                  <a:pt x="797809" y="182795"/>
                  <a:pt x="839803" y="182795"/>
                </a:cubicBezTo>
                <a:cubicBezTo>
                  <a:pt x="883031" y="182795"/>
                  <a:pt x="918849" y="146977"/>
                  <a:pt x="918849" y="103749"/>
                </a:cubicBezTo>
                <a:cubicBezTo>
                  <a:pt x="918849" y="59285"/>
                  <a:pt x="883031" y="24702"/>
                  <a:pt x="839803" y="24702"/>
                </a:cubicBezTo>
                <a:close/>
                <a:moveTo>
                  <a:pt x="839803" y="0"/>
                </a:moveTo>
                <a:cubicBezTo>
                  <a:pt x="897852" y="0"/>
                  <a:pt x="943551" y="45699"/>
                  <a:pt x="943551" y="103749"/>
                </a:cubicBezTo>
                <a:cubicBezTo>
                  <a:pt x="943551" y="161798"/>
                  <a:pt x="897852" y="207497"/>
                  <a:pt x="839803" y="207497"/>
                </a:cubicBezTo>
                <a:cubicBezTo>
                  <a:pt x="782988" y="207497"/>
                  <a:pt x="736054" y="161798"/>
                  <a:pt x="736054" y="103749"/>
                </a:cubicBezTo>
                <a:cubicBezTo>
                  <a:pt x="736054" y="45699"/>
                  <a:pt x="782988" y="0"/>
                  <a:pt x="83980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900" dirty="0">
              <a:solidFill>
                <a:schemeClr val="bg1"/>
              </a:solidFill>
              <a:latin typeface="Poppins" panose="00000500000000000000" pitchFamily="2" charset="0"/>
            </a:endParaRPr>
          </a:p>
        </p:txBody>
      </p:sp>
      <p:sp>
        <p:nvSpPr>
          <p:cNvPr id="489" name="TextBox 488">
            <a:extLst>
              <a:ext uri="{FF2B5EF4-FFF2-40B4-BE49-F238E27FC236}">
                <a16:creationId xmlns:a16="http://schemas.microsoft.com/office/drawing/2014/main" id="{17BE03ED-DE48-4DD0-9E30-88C6BBA39FB9}"/>
              </a:ext>
            </a:extLst>
          </p:cNvPr>
          <p:cNvSpPr txBox="1"/>
          <p:nvPr/>
        </p:nvSpPr>
        <p:spPr>
          <a:xfrm>
            <a:off x="1254694" y="743899"/>
            <a:ext cx="3974002" cy="67133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endParaRPr lang="en-US" sz="2800" b="1" spc="-6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lnSpc>
                <a:spcPts val="2100"/>
              </a:lnSpc>
            </a:pPr>
            <a:r>
              <a:rPr lang="en-US" sz="2800" b="1" spc="-60" dirty="0">
                <a:latin typeface="Poppins" panose="00000500000000000000" pitchFamily="2" charset="0"/>
                <a:cs typeface="Poppins" panose="00000500000000000000" pitchFamily="2" charset="0"/>
              </a:rPr>
              <a:t>TRAINER AIRCRAFT</a:t>
            </a: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B0534550-D267-4849-9DF9-8B480496007D}"/>
              </a:ext>
            </a:extLst>
          </p:cNvPr>
          <p:cNvSpPr txBox="1"/>
          <p:nvPr/>
        </p:nvSpPr>
        <p:spPr>
          <a:xfrm>
            <a:off x="2129288" y="1678557"/>
            <a:ext cx="1061173" cy="353943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b">
            <a:spAutoFit/>
          </a:bodyPr>
          <a:lstStyle/>
          <a:p>
            <a:r>
              <a:rPr lang="en-US" sz="1700" b="1" u="sng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STAGE I</a:t>
            </a:r>
          </a:p>
        </p:txBody>
      </p:sp>
      <p:sp>
        <p:nvSpPr>
          <p:cNvPr id="491" name="TextBox 490">
            <a:extLst>
              <a:ext uri="{FF2B5EF4-FFF2-40B4-BE49-F238E27FC236}">
                <a16:creationId xmlns:a16="http://schemas.microsoft.com/office/drawing/2014/main" id="{965699A1-DA98-427A-9F96-E26C9E27C9AB}"/>
              </a:ext>
            </a:extLst>
          </p:cNvPr>
          <p:cNvSpPr txBox="1"/>
          <p:nvPr/>
        </p:nvSpPr>
        <p:spPr>
          <a:xfrm>
            <a:off x="2133427" y="2071303"/>
            <a:ext cx="4214090" cy="14669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b="1" dirty="0">
                <a:solidFill>
                  <a:srgbClr val="FF0000"/>
                </a:solidFill>
              </a:rPr>
              <a:t># PC-7 MK-11 PILATUS ( SWEDISH ORIGIN).</a:t>
            </a:r>
          </a:p>
          <a:p>
            <a:pPr>
              <a:lnSpc>
                <a:spcPts val="1800"/>
              </a:lnSpc>
            </a:pPr>
            <a:r>
              <a:rPr lang="en-IN" sz="1400" b="1" i="0" dirty="0">
                <a:solidFill>
                  <a:srgbClr val="FF0000"/>
                </a:solidFill>
                <a:effectLst/>
              </a:rPr>
              <a:t>TURBOPROP AIRCRAFT.</a:t>
            </a:r>
          </a:p>
          <a:p>
            <a:pPr>
              <a:lnSpc>
                <a:spcPts val="1800"/>
              </a:lnSpc>
            </a:pPr>
            <a:r>
              <a:rPr lang="en-IN" sz="1400" b="1" spc="-10" dirty="0">
                <a:solidFill>
                  <a:srgbClr val="FF0000"/>
                </a:solidFill>
                <a:cs typeface="Poppins" panose="00000500000000000000" pitchFamily="2" charset="0"/>
              </a:rPr>
              <a:t># </a:t>
            </a:r>
            <a:r>
              <a:rPr lang="en-IN" sz="1400" b="1" i="0" dirty="0">
                <a:solidFill>
                  <a:srgbClr val="FF0000"/>
                </a:solidFill>
                <a:effectLst/>
              </a:rPr>
              <a:t>GOVERNMENT HAS APPROVED PURCHASE OF 70 HINDUSTAN TURBO TRAINER (HTT) -40 BASIC TRAINER AIRCRAFT.  DEVELOPED BY HAL. INDUCTION OVER 06 YEARS.</a:t>
            </a:r>
            <a:endParaRPr lang="en-US" sz="1400" b="1" spc="-10" dirty="0">
              <a:solidFill>
                <a:srgbClr val="FF0000"/>
              </a:solidFill>
              <a:cs typeface="Poppins" panose="00000500000000000000" pitchFamily="2" charset="0"/>
            </a:endParaRPr>
          </a:p>
        </p:txBody>
      </p:sp>
      <p:sp>
        <p:nvSpPr>
          <p:cNvPr id="493" name="TextBox 492">
            <a:extLst>
              <a:ext uri="{FF2B5EF4-FFF2-40B4-BE49-F238E27FC236}">
                <a16:creationId xmlns:a16="http://schemas.microsoft.com/office/drawing/2014/main" id="{C3E70579-3239-47D2-817D-DBC0E836BDD9}"/>
              </a:ext>
            </a:extLst>
          </p:cNvPr>
          <p:cNvSpPr txBox="1"/>
          <p:nvPr/>
        </p:nvSpPr>
        <p:spPr>
          <a:xfrm>
            <a:off x="2057870" y="4075064"/>
            <a:ext cx="3974003" cy="3177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b="1" dirty="0">
                <a:solidFill>
                  <a:srgbClr val="FF0000"/>
                </a:solidFill>
              </a:rPr>
              <a:t>KIRAN HJT 36 (IJT) MK II. DEVELOPED BY HAL. </a:t>
            </a:r>
            <a:endParaRPr lang="en-US" sz="1400" spc="-1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89EDA-ECBB-6388-E335-9E448F2EFBC9}"/>
              </a:ext>
            </a:extLst>
          </p:cNvPr>
          <p:cNvSpPr txBox="1"/>
          <p:nvPr/>
        </p:nvSpPr>
        <p:spPr>
          <a:xfrm>
            <a:off x="1830338" y="46253"/>
            <a:ext cx="2822713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IAF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B00EFF-C20B-E4BC-54F7-659C195DE0C7}"/>
              </a:ext>
            </a:extLst>
          </p:cNvPr>
          <p:cNvSpPr txBox="1"/>
          <p:nvPr/>
        </p:nvSpPr>
        <p:spPr>
          <a:xfrm>
            <a:off x="6782063" y="97568"/>
            <a:ext cx="533173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b="1" i="0" dirty="0">
                <a:solidFill>
                  <a:srgbClr val="040C28"/>
                </a:solidFill>
                <a:effectLst/>
                <a:latin typeface="Google Sans"/>
              </a:rPr>
              <a:t>Air Force Academy (AFA)</a:t>
            </a:r>
            <a:endParaRPr lang="en-US" sz="3600" b="1" u="sng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E846847-D58A-AA9B-4C5B-D5D3AEEE8E16}"/>
              </a:ext>
            </a:extLst>
          </p:cNvPr>
          <p:cNvSpPr txBox="1"/>
          <p:nvPr/>
        </p:nvSpPr>
        <p:spPr>
          <a:xfrm>
            <a:off x="8022511" y="817152"/>
            <a:ext cx="2822713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DUNDIGUL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0C3A9C-95B4-33DA-69D2-E9C9D3BA87F1}"/>
              </a:ext>
            </a:extLst>
          </p:cNvPr>
          <p:cNvSpPr txBox="1"/>
          <p:nvPr/>
        </p:nvSpPr>
        <p:spPr>
          <a:xfrm>
            <a:off x="8029630" y="1534541"/>
            <a:ext cx="3131144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700" b="1" u="sng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43 KM FROM HYDERABAD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885A46-E0FD-18A6-D7E9-F5256C1DD6E1}"/>
              </a:ext>
            </a:extLst>
          </p:cNvPr>
          <p:cNvSpPr txBox="1"/>
          <p:nvPr/>
        </p:nvSpPr>
        <p:spPr>
          <a:xfrm>
            <a:off x="7964379" y="1855529"/>
            <a:ext cx="3131144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700" b="1" u="sng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ESTABLISHED 1971</a:t>
            </a:r>
          </a:p>
        </p:txBody>
      </p:sp>
      <p:pic>
        <p:nvPicPr>
          <p:cNvPr id="15362" name="Picture 2" descr="HAL hopes to bag orders for 106 HTT-40 planes in a year">
            <a:extLst>
              <a:ext uri="{FF2B5EF4-FFF2-40B4-BE49-F238E27FC236}">
                <a16:creationId xmlns:a16="http://schemas.microsoft.com/office/drawing/2014/main" id="{9900F034-89B9-2A4D-C6D6-BCDE030C7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0" y="2073469"/>
            <a:ext cx="1925515" cy="144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D878A72-01DD-2F3B-4E8B-3F5E81FD6497}"/>
              </a:ext>
            </a:extLst>
          </p:cNvPr>
          <p:cNvSpPr txBox="1"/>
          <p:nvPr/>
        </p:nvSpPr>
        <p:spPr>
          <a:xfrm>
            <a:off x="2133427" y="3699199"/>
            <a:ext cx="1061173" cy="353943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b">
            <a:spAutoFit/>
          </a:bodyPr>
          <a:lstStyle/>
          <a:p>
            <a:r>
              <a:rPr lang="en-US" sz="1700" b="1" u="sng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STAGE II</a:t>
            </a:r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B988B55F-F5B1-B4FC-F26E-1F5421740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0" y="3711695"/>
            <a:ext cx="1922101" cy="122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FE4D8E9-F731-CA47-7BA0-3242A195C659}"/>
              </a:ext>
            </a:extLst>
          </p:cNvPr>
          <p:cNvSpPr txBox="1"/>
          <p:nvPr/>
        </p:nvSpPr>
        <p:spPr>
          <a:xfrm>
            <a:off x="2164993" y="5002471"/>
            <a:ext cx="1266409" cy="353943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b">
            <a:spAutoFit/>
          </a:bodyPr>
          <a:lstStyle/>
          <a:p>
            <a:r>
              <a:rPr lang="en-US" sz="1700" b="1" u="sng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STAGE III</a:t>
            </a:r>
          </a:p>
        </p:txBody>
      </p:sp>
      <p:pic>
        <p:nvPicPr>
          <p:cNvPr id="15368" name="Picture 8" descr="Indian Air Force Hawk MK 132">
            <a:extLst>
              <a:ext uri="{FF2B5EF4-FFF2-40B4-BE49-F238E27FC236}">
                <a16:creationId xmlns:a16="http://schemas.microsoft.com/office/drawing/2014/main" id="{43214C5B-2AD5-8A43-5698-4520D38C4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9" y="5356414"/>
            <a:ext cx="2075709" cy="132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BF1E0AD-850B-C6F3-6A3D-0AE653E7685B}"/>
              </a:ext>
            </a:extLst>
          </p:cNvPr>
          <p:cNvSpPr txBox="1"/>
          <p:nvPr/>
        </p:nvSpPr>
        <p:spPr>
          <a:xfrm>
            <a:off x="2140763" y="5404586"/>
            <a:ext cx="3974003" cy="77790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b="1" dirty="0">
                <a:solidFill>
                  <a:srgbClr val="FF0000"/>
                </a:solidFill>
              </a:rPr>
              <a:t>HAWK 132 (ADVANCE JET TRAINER)</a:t>
            </a:r>
            <a:r>
              <a:rPr lang="en-US" sz="1400" b="1" dirty="0"/>
              <a:t>.</a:t>
            </a:r>
          </a:p>
          <a:p>
            <a:pPr>
              <a:lnSpc>
                <a:spcPts val="1800"/>
              </a:lnSpc>
            </a:pPr>
            <a:r>
              <a:rPr lang="en-IN" sz="1400" b="1" i="0" dirty="0">
                <a:solidFill>
                  <a:srgbClr val="FF0000"/>
                </a:solidFill>
                <a:effectLst/>
              </a:rPr>
              <a:t>BAE SYSTEMS HAWK IS A BRITISH SINGLE-ENGINE, JET-POWERED </a:t>
            </a:r>
            <a:r>
              <a:rPr lang="en-IN" sz="1400" b="1" i="0" u="none" strike="noStrike" dirty="0">
                <a:solidFill>
                  <a:srgbClr val="FF0000"/>
                </a:solidFill>
                <a:effectLst/>
              </a:rPr>
              <a:t>ADVANCED TRAINER</a:t>
            </a:r>
            <a:r>
              <a:rPr lang="en-IN" sz="1400" b="1" i="0" dirty="0">
                <a:solidFill>
                  <a:srgbClr val="FF0000"/>
                </a:solidFill>
                <a:effectLst/>
              </a:rPr>
              <a:t> AIRCRAFT</a:t>
            </a:r>
            <a:endParaRPr lang="en-US" sz="1400" b="1" spc="-10" dirty="0">
              <a:solidFill>
                <a:srgbClr val="FF0000"/>
              </a:solidFill>
              <a:cs typeface="Poppins" panose="00000500000000000000" pitchFamily="2" charset="0"/>
            </a:endParaRPr>
          </a:p>
        </p:txBody>
      </p:sp>
      <p:pic>
        <p:nvPicPr>
          <p:cNvPr id="57" name="Picture 56" descr="Shape&#10;&#10;Description automatically generated with low confidence">
            <a:extLst>
              <a:ext uri="{FF2B5EF4-FFF2-40B4-BE49-F238E27FC236}">
                <a16:creationId xmlns:a16="http://schemas.microsoft.com/office/drawing/2014/main" id="{08FDD3CC-04FA-4CC9-45B3-141848134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0962" y="5309808"/>
            <a:ext cx="1742831" cy="14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1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Freeform: Shape 446">
            <a:extLst>
              <a:ext uri="{FF2B5EF4-FFF2-40B4-BE49-F238E27FC236}">
                <a16:creationId xmlns:a16="http://schemas.microsoft.com/office/drawing/2014/main" id="{D826D120-F6DA-42D4-93A0-387950CC8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949" y="3151494"/>
            <a:ext cx="463722" cy="463721"/>
          </a:xfrm>
          <a:custGeom>
            <a:avLst/>
            <a:gdLst>
              <a:gd name="connsiteX0" fmla="*/ 463244 w 927443"/>
              <a:gd name="connsiteY0" fmla="*/ 430817 h 927441"/>
              <a:gd name="connsiteX1" fmla="*/ 429610 w 927443"/>
              <a:gd name="connsiteY1" fmla="*/ 464455 h 927441"/>
              <a:gd name="connsiteX2" fmla="*/ 463244 w 927443"/>
              <a:gd name="connsiteY2" fmla="*/ 499338 h 927441"/>
              <a:gd name="connsiteX3" fmla="*/ 498124 w 927443"/>
              <a:gd name="connsiteY3" fmla="*/ 464455 h 927441"/>
              <a:gd name="connsiteX4" fmla="*/ 463244 w 927443"/>
              <a:gd name="connsiteY4" fmla="*/ 430817 h 927441"/>
              <a:gd name="connsiteX5" fmla="*/ 648855 w 927443"/>
              <a:gd name="connsiteY5" fmla="*/ 328658 h 927441"/>
              <a:gd name="connsiteX6" fmla="*/ 641381 w 927443"/>
              <a:gd name="connsiteY6" fmla="*/ 337379 h 927441"/>
              <a:gd name="connsiteX7" fmla="*/ 642627 w 927443"/>
              <a:gd name="connsiteY7" fmla="*/ 399671 h 927441"/>
              <a:gd name="connsiteX8" fmla="*/ 638890 w 927443"/>
              <a:gd name="connsiteY8" fmla="*/ 409638 h 927441"/>
              <a:gd name="connsiteX9" fmla="*/ 582833 w 927443"/>
              <a:gd name="connsiteY9" fmla="*/ 455734 h 927441"/>
              <a:gd name="connsiteX10" fmla="*/ 582833 w 927443"/>
              <a:gd name="connsiteY10" fmla="*/ 456979 h 927441"/>
              <a:gd name="connsiteX11" fmla="*/ 627678 w 927443"/>
              <a:gd name="connsiteY11" fmla="*/ 435800 h 927441"/>
              <a:gd name="connsiteX12" fmla="*/ 633907 w 927443"/>
              <a:gd name="connsiteY12" fmla="*/ 434554 h 927441"/>
              <a:gd name="connsiteX13" fmla="*/ 640135 w 927443"/>
              <a:gd name="connsiteY13" fmla="*/ 437046 h 927441"/>
              <a:gd name="connsiteX14" fmla="*/ 645118 w 927443"/>
              <a:gd name="connsiteY14" fmla="*/ 447013 h 927441"/>
              <a:gd name="connsiteX15" fmla="*/ 647610 w 927443"/>
              <a:gd name="connsiteY15" fmla="*/ 511796 h 927441"/>
              <a:gd name="connsiteX16" fmla="*/ 642627 w 927443"/>
              <a:gd name="connsiteY16" fmla="*/ 521763 h 927441"/>
              <a:gd name="connsiteX17" fmla="*/ 623941 w 927443"/>
              <a:gd name="connsiteY17" fmla="*/ 536713 h 927441"/>
              <a:gd name="connsiteX18" fmla="*/ 653838 w 927443"/>
              <a:gd name="connsiteY18" fmla="*/ 527992 h 927441"/>
              <a:gd name="connsiteX19" fmla="*/ 661312 w 927443"/>
              <a:gd name="connsiteY19" fmla="*/ 526746 h 927441"/>
              <a:gd name="connsiteX20" fmla="*/ 691209 w 927443"/>
              <a:gd name="connsiteY20" fmla="*/ 532976 h 927441"/>
              <a:gd name="connsiteX21" fmla="*/ 671278 w 927443"/>
              <a:gd name="connsiteY21" fmla="*/ 519271 h 927441"/>
              <a:gd name="connsiteX22" fmla="*/ 668787 w 927443"/>
              <a:gd name="connsiteY22" fmla="*/ 519271 h 927441"/>
              <a:gd name="connsiteX23" fmla="*/ 665050 w 927443"/>
              <a:gd name="connsiteY23" fmla="*/ 494355 h 927441"/>
              <a:gd name="connsiteX24" fmla="*/ 663804 w 927443"/>
              <a:gd name="connsiteY24" fmla="*/ 445767 h 927441"/>
              <a:gd name="connsiteX25" fmla="*/ 668787 w 927443"/>
              <a:gd name="connsiteY25" fmla="*/ 435800 h 927441"/>
              <a:gd name="connsiteX26" fmla="*/ 679998 w 927443"/>
              <a:gd name="connsiteY26" fmla="*/ 433309 h 927441"/>
              <a:gd name="connsiteX27" fmla="*/ 726089 w 927443"/>
              <a:gd name="connsiteY27" fmla="*/ 450750 h 927441"/>
              <a:gd name="connsiteX28" fmla="*/ 726089 w 927443"/>
              <a:gd name="connsiteY28" fmla="*/ 449504 h 927441"/>
              <a:gd name="connsiteX29" fmla="*/ 666295 w 927443"/>
              <a:gd name="connsiteY29" fmla="*/ 408392 h 927441"/>
              <a:gd name="connsiteX30" fmla="*/ 661312 w 927443"/>
              <a:gd name="connsiteY30" fmla="*/ 398425 h 927441"/>
              <a:gd name="connsiteX31" fmla="*/ 658821 w 927443"/>
              <a:gd name="connsiteY31" fmla="*/ 337379 h 927441"/>
              <a:gd name="connsiteX32" fmla="*/ 648855 w 927443"/>
              <a:gd name="connsiteY32" fmla="*/ 328658 h 927441"/>
              <a:gd name="connsiteX33" fmla="*/ 312513 w 927443"/>
              <a:gd name="connsiteY33" fmla="*/ 130570 h 927441"/>
              <a:gd name="connsiteX34" fmla="*/ 323725 w 927443"/>
              <a:gd name="connsiteY34" fmla="*/ 184141 h 927441"/>
              <a:gd name="connsiteX35" fmla="*/ 323725 w 927443"/>
              <a:gd name="connsiteY35" fmla="*/ 186633 h 927441"/>
              <a:gd name="connsiteX36" fmla="*/ 305039 w 927443"/>
              <a:gd name="connsiteY36" fmla="*/ 211549 h 927441"/>
              <a:gd name="connsiteX37" fmla="*/ 261439 w 927443"/>
              <a:gd name="connsiteY37" fmla="*/ 258891 h 927441"/>
              <a:gd name="connsiteX38" fmla="*/ 248982 w 927443"/>
              <a:gd name="connsiteY38" fmla="*/ 262629 h 927441"/>
              <a:gd name="connsiteX39" fmla="*/ 241508 w 927443"/>
              <a:gd name="connsiteY39" fmla="*/ 256400 h 927441"/>
              <a:gd name="connsiteX40" fmla="*/ 209119 w 927443"/>
              <a:gd name="connsiteY40" fmla="*/ 189124 h 927441"/>
              <a:gd name="connsiteX41" fmla="*/ 201645 w 927443"/>
              <a:gd name="connsiteY41" fmla="*/ 196599 h 927441"/>
              <a:gd name="connsiteX42" fmla="*/ 201645 w 927443"/>
              <a:gd name="connsiteY42" fmla="*/ 197845 h 927441"/>
              <a:gd name="connsiteX43" fmla="*/ 220331 w 927443"/>
              <a:gd name="connsiteY43" fmla="*/ 296266 h 927441"/>
              <a:gd name="connsiteX44" fmla="*/ 217839 w 927443"/>
              <a:gd name="connsiteY44" fmla="*/ 306233 h 927441"/>
              <a:gd name="connsiteX45" fmla="*/ 161782 w 927443"/>
              <a:gd name="connsiteY45" fmla="*/ 367279 h 927441"/>
              <a:gd name="connsiteX46" fmla="*/ 156799 w 927443"/>
              <a:gd name="connsiteY46" fmla="*/ 379738 h 927441"/>
              <a:gd name="connsiteX47" fmla="*/ 161782 w 927443"/>
              <a:gd name="connsiteY47" fmla="*/ 390950 h 927441"/>
              <a:gd name="connsiteX48" fmla="*/ 184205 w 927443"/>
              <a:gd name="connsiteY48" fmla="*/ 389704 h 927441"/>
              <a:gd name="connsiteX49" fmla="*/ 241508 w 927443"/>
              <a:gd name="connsiteY49" fmla="*/ 329904 h 927441"/>
              <a:gd name="connsiteX50" fmla="*/ 251473 w 927443"/>
              <a:gd name="connsiteY50" fmla="*/ 326166 h 927441"/>
              <a:gd name="connsiteX51" fmla="*/ 351130 w 927443"/>
              <a:gd name="connsiteY51" fmla="*/ 334887 h 927441"/>
              <a:gd name="connsiteX52" fmla="*/ 352376 w 927443"/>
              <a:gd name="connsiteY52" fmla="*/ 334887 h 927441"/>
              <a:gd name="connsiteX53" fmla="*/ 358605 w 927443"/>
              <a:gd name="connsiteY53" fmla="*/ 327412 h 927441"/>
              <a:gd name="connsiteX54" fmla="*/ 290090 w 927443"/>
              <a:gd name="connsiteY54" fmla="*/ 302496 h 927441"/>
              <a:gd name="connsiteX55" fmla="*/ 282616 w 927443"/>
              <a:gd name="connsiteY55" fmla="*/ 292529 h 927441"/>
              <a:gd name="connsiteX56" fmla="*/ 285108 w 927443"/>
              <a:gd name="connsiteY56" fmla="*/ 282562 h 927441"/>
              <a:gd name="connsiteX57" fmla="*/ 344902 w 927443"/>
              <a:gd name="connsiteY57" fmla="*/ 217779 h 927441"/>
              <a:gd name="connsiteX58" fmla="*/ 354867 w 927443"/>
              <a:gd name="connsiteY58" fmla="*/ 212795 h 927441"/>
              <a:gd name="connsiteX59" fmla="*/ 409679 w 927443"/>
              <a:gd name="connsiteY59" fmla="*/ 220270 h 927441"/>
              <a:gd name="connsiteX60" fmla="*/ 354867 w 927443"/>
              <a:gd name="connsiteY60" fmla="*/ 189124 h 927441"/>
              <a:gd name="connsiteX61" fmla="*/ 347393 w 927443"/>
              <a:gd name="connsiteY61" fmla="*/ 182895 h 927441"/>
              <a:gd name="connsiteX62" fmla="*/ 313759 w 927443"/>
              <a:gd name="connsiteY62" fmla="*/ 104407 h 927441"/>
              <a:gd name="connsiteX63" fmla="*/ 329953 w 927443"/>
              <a:gd name="connsiteY63" fmla="*/ 113128 h 927441"/>
              <a:gd name="connsiteX64" fmla="*/ 344902 w 927443"/>
              <a:gd name="connsiteY64" fmla="*/ 136799 h 927441"/>
              <a:gd name="connsiteX65" fmla="*/ 463244 w 927443"/>
              <a:gd name="connsiteY65" fmla="*/ 115620 h 927441"/>
              <a:gd name="connsiteX66" fmla="*/ 812043 w 927443"/>
              <a:gd name="connsiteY66" fmla="*/ 464455 h 927441"/>
              <a:gd name="connsiteX67" fmla="*/ 463244 w 927443"/>
              <a:gd name="connsiteY67" fmla="*/ 812043 h 927441"/>
              <a:gd name="connsiteX68" fmla="*/ 226559 w 927443"/>
              <a:gd name="connsiteY68" fmla="*/ 718606 h 927441"/>
              <a:gd name="connsiteX69" fmla="*/ 205382 w 927443"/>
              <a:gd name="connsiteY69" fmla="*/ 739785 h 927441"/>
              <a:gd name="connsiteX70" fmla="*/ 196662 w 927443"/>
              <a:gd name="connsiteY70" fmla="*/ 743522 h 927441"/>
              <a:gd name="connsiteX71" fmla="*/ 187942 w 927443"/>
              <a:gd name="connsiteY71" fmla="*/ 739785 h 927441"/>
              <a:gd name="connsiteX72" fmla="*/ 187942 w 927443"/>
              <a:gd name="connsiteY72" fmla="*/ 722343 h 927441"/>
              <a:gd name="connsiteX73" fmla="*/ 216593 w 927443"/>
              <a:gd name="connsiteY73" fmla="*/ 693689 h 927441"/>
              <a:gd name="connsiteX74" fmla="*/ 414662 w 927443"/>
              <a:gd name="connsiteY74" fmla="*/ 496846 h 927441"/>
              <a:gd name="connsiteX75" fmla="*/ 404696 w 927443"/>
              <a:gd name="connsiteY75" fmla="*/ 464455 h 927441"/>
              <a:gd name="connsiteX76" fmla="*/ 463244 w 927443"/>
              <a:gd name="connsiteY76" fmla="*/ 405900 h 927441"/>
              <a:gd name="connsiteX77" fmla="*/ 521793 w 927443"/>
              <a:gd name="connsiteY77" fmla="*/ 464455 h 927441"/>
              <a:gd name="connsiteX78" fmla="*/ 463244 w 927443"/>
              <a:gd name="connsiteY78" fmla="*/ 524255 h 927441"/>
              <a:gd name="connsiteX79" fmla="*/ 432102 w 927443"/>
              <a:gd name="connsiteY79" fmla="*/ 513042 h 927441"/>
              <a:gd name="connsiteX80" fmla="*/ 341165 w 927443"/>
              <a:gd name="connsiteY80" fmla="*/ 602743 h 927441"/>
              <a:gd name="connsiteX81" fmla="*/ 463244 w 927443"/>
              <a:gd name="connsiteY81" fmla="*/ 648839 h 927441"/>
              <a:gd name="connsiteX82" fmla="*/ 621450 w 927443"/>
              <a:gd name="connsiteY82" fmla="*/ 560384 h 927441"/>
              <a:gd name="connsiteX83" fmla="*/ 612730 w 927443"/>
              <a:gd name="connsiteY83" fmla="*/ 562876 h 927441"/>
              <a:gd name="connsiteX84" fmla="*/ 606501 w 927443"/>
              <a:gd name="connsiteY84" fmla="*/ 564122 h 927441"/>
              <a:gd name="connsiteX85" fmla="*/ 595290 w 927443"/>
              <a:gd name="connsiteY85" fmla="*/ 560384 h 927441"/>
              <a:gd name="connsiteX86" fmla="*/ 587815 w 927443"/>
              <a:gd name="connsiteY86" fmla="*/ 546680 h 927441"/>
              <a:gd name="connsiteX87" fmla="*/ 587815 w 927443"/>
              <a:gd name="connsiteY87" fmla="*/ 544188 h 927441"/>
              <a:gd name="connsiteX88" fmla="*/ 594044 w 927443"/>
              <a:gd name="connsiteY88" fmla="*/ 527992 h 927441"/>
              <a:gd name="connsiteX89" fmla="*/ 623941 w 927443"/>
              <a:gd name="connsiteY89" fmla="*/ 505567 h 927441"/>
              <a:gd name="connsiteX90" fmla="*/ 621450 w 927443"/>
              <a:gd name="connsiteY90" fmla="*/ 465700 h 927441"/>
              <a:gd name="connsiteX91" fmla="*/ 584078 w 927443"/>
              <a:gd name="connsiteY91" fmla="*/ 483142 h 927441"/>
              <a:gd name="connsiteX92" fmla="*/ 580341 w 927443"/>
              <a:gd name="connsiteY92" fmla="*/ 483142 h 927441"/>
              <a:gd name="connsiteX93" fmla="*/ 565393 w 927443"/>
              <a:gd name="connsiteY93" fmla="*/ 478159 h 927441"/>
              <a:gd name="connsiteX94" fmla="*/ 559164 w 927443"/>
              <a:gd name="connsiteY94" fmla="*/ 464455 h 927441"/>
              <a:gd name="connsiteX95" fmla="*/ 557918 w 927443"/>
              <a:gd name="connsiteY95" fmla="*/ 454488 h 927441"/>
              <a:gd name="connsiteX96" fmla="*/ 567884 w 927443"/>
              <a:gd name="connsiteY96" fmla="*/ 435800 h 927441"/>
              <a:gd name="connsiteX97" fmla="*/ 618958 w 927443"/>
              <a:gd name="connsiteY97" fmla="*/ 394688 h 927441"/>
              <a:gd name="connsiteX98" fmla="*/ 616467 w 927443"/>
              <a:gd name="connsiteY98" fmla="*/ 339871 h 927441"/>
              <a:gd name="connsiteX99" fmla="*/ 648855 w 927443"/>
              <a:gd name="connsiteY99" fmla="*/ 303741 h 927441"/>
              <a:gd name="connsiteX100" fmla="*/ 682489 w 927443"/>
              <a:gd name="connsiteY100" fmla="*/ 336133 h 927441"/>
              <a:gd name="connsiteX101" fmla="*/ 684981 w 927443"/>
              <a:gd name="connsiteY101" fmla="*/ 392196 h 927441"/>
              <a:gd name="connsiteX102" fmla="*/ 739792 w 927443"/>
              <a:gd name="connsiteY102" fmla="*/ 429571 h 927441"/>
              <a:gd name="connsiteX103" fmla="*/ 751004 w 927443"/>
              <a:gd name="connsiteY103" fmla="*/ 447013 h 927441"/>
              <a:gd name="connsiteX104" fmla="*/ 751004 w 927443"/>
              <a:gd name="connsiteY104" fmla="*/ 456979 h 927441"/>
              <a:gd name="connsiteX105" fmla="*/ 744775 w 927443"/>
              <a:gd name="connsiteY105" fmla="*/ 471930 h 927441"/>
              <a:gd name="connsiteX106" fmla="*/ 729827 w 927443"/>
              <a:gd name="connsiteY106" fmla="*/ 476913 h 927441"/>
              <a:gd name="connsiteX107" fmla="*/ 726089 w 927443"/>
              <a:gd name="connsiteY107" fmla="*/ 476913 h 927441"/>
              <a:gd name="connsiteX108" fmla="*/ 688718 w 927443"/>
              <a:gd name="connsiteY108" fmla="*/ 463209 h 927441"/>
              <a:gd name="connsiteX109" fmla="*/ 688718 w 927443"/>
              <a:gd name="connsiteY109" fmla="*/ 493109 h 927441"/>
              <a:gd name="connsiteX110" fmla="*/ 688718 w 927443"/>
              <a:gd name="connsiteY110" fmla="*/ 503075 h 927441"/>
              <a:gd name="connsiteX111" fmla="*/ 719861 w 927443"/>
              <a:gd name="connsiteY111" fmla="*/ 523009 h 927441"/>
              <a:gd name="connsiteX112" fmla="*/ 728581 w 927443"/>
              <a:gd name="connsiteY112" fmla="*/ 537959 h 927441"/>
              <a:gd name="connsiteX113" fmla="*/ 728581 w 927443"/>
              <a:gd name="connsiteY113" fmla="*/ 541696 h 927441"/>
              <a:gd name="connsiteX114" fmla="*/ 721107 w 927443"/>
              <a:gd name="connsiteY114" fmla="*/ 556647 h 927441"/>
              <a:gd name="connsiteX115" fmla="*/ 706158 w 927443"/>
              <a:gd name="connsiteY115" fmla="*/ 560384 h 927441"/>
              <a:gd name="connsiteX116" fmla="*/ 658821 w 927443"/>
              <a:gd name="connsiteY116" fmla="*/ 551663 h 927441"/>
              <a:gd name="connsiteX117" fmla="*/ 653838 w 927443"/>
              <a:gd name="connsiteY117" fmla="*/ 552909 h 927441"/>
              <a:gd name="connsiteX118" fmla="*/ 463244 w 927443"/>
              <a:gd name="connsiteY118" fmla="*/ 673755 h 927441"/>
              <a:gd name="connsiteX119" fmla="*/ 323725 w 927443"/>
              <a:gd name="connsiteY119" fmla="*/ 620184 h 927441"/>
              <a:gd name="connsiteX120" fmla="*/ 242753 w 927443"/>
              <a:gd name="connsiteY120" fmla="*/ 701164 h 927441"/>
              <a:gd name="connsiteX121" fmla="*/ 463244 w 927443"/>
              <a:gd name="connsiteY121" fmla="*/ 788372 h 927441"/>
              <a:gd name="connsiteX122" fmla="*/ 788375 w 927443"/>
              <a:gd name="connsiteY122" fmla="*/ 464455 h 927441"/>
              <a:gd name="connsiteX123" fmla="*/ 463244 w 927443"/>
              <a:gd name="connsiteY123" fmla="*/ 140537 h 927441"/>
              <a:gd name="connsiteX124" fmla="*/ 358605 w 927443"/>
              <a:gd name="connsiteY124" fmla="*/ 156732 h 927441"/>
              <a:gd name="connsiteX125" fmla="*/ 367325 w 927443"/>
              <a:gd name="connsiteY125" fmla="*/ 169191 h 927441"/>
              <a:gd name="connsiteX126" fmla="*/ 424627 w 927443"/>
              <a:gd name="connsiteY126" fmla="*/ 201583 h 927441"/>
              <a:gd name="connsiteX127" fmla="*/ 435839 w 927443"/>
              <a:gd name="connsiteY127" fmla="*/ 217779 h 927441"/>
              <a:gd name="connsiteX128" fmla="*/ 429610 w 927443"/>
              <a:gd name="connsiteY128" fmla="*/ 235220 h 927441"/>
              <a:gd name="connsiteX129" fmla="*/ 427119 w 927443"/>
              <a:gd name="connsiteY129" fmla="*/ 237712 h 927441"/>
              <a:gd name="connsiteX130" fmla="*/ 408433 w 927443"/>
              <a:gd name="connsiteY130" fmla="*/ 245187 h 927441"/>
              <a:gd name="connsiteX131" fmla="*/ 358605 w 927443"/>
              <a:gd name="connsiteY131" fmla="*/ 238958 h 927441"/>
              <a:gd name="connsiteX132" fmla="*/ 315005 w 927443"/>
              <a:gd name="connsiteY132" fmla="*/ 285054 h 927441"/>
              <a:gd name="connsiteX133" fmla="*/ 372307 w 927443"/>
              <a:gd name="connsiteY133" fmla="*/ 307479 h 927441"/>
              <a:gd name="connsiteX134" fmla="*/ 376045 w 927443"/>
              <a:gd name="connsiteY134" fmla="*/ 308725 h 927441"/>
              <a:gd name="connsiteX135" fmla="*/ 384764 w 927443"/>
              <a:gd name="connsiteY135" fmla="*/ 324921 h 927441"/>
              <a:gd name="connsiteX136" fmla="*/ 378536 w 927443"/>
              <a:gd name="connsiteY136" fmla="*/ 342362 h 927441"/>
              <a:gd name="connsiteX137" fmla="*/ 368570 w 927443"/>
              <a:gd name="connsiteY137" fmla="*/ 352329 h 927441"/>
              <a:gd name="connsiteX138" fmla="*/ 347393 w 927443"/>
              <a:gd name="connsiteY138" fmla="*/ 359804 h 927441"/>
              <a:gd name="connsiteX139" fmla="*/ 255211 w 927443"/>
              <a:gd name="connsiteY139" fmla="*/ 349837 h 927441"/>
              <a:gd name="connsiteX140" fmla="*/ 202891 w 927443"/>
              <a:gd name="connsiteY140" fmla="*/ 405900 h 927441"/>
              <a:gd name="connsiteX141" fmla="*/ 171748 w 927443"/>
              <a:gd name="connsiteY141" fmla="*/ 419604 h 927441"/>
              <a:gd name="connsiteX142" fmla="*/ 145588 w 927443"/>
              <a:gd name="connsiteY142" fmla="*/ 408392 h 927441"/>
              <a:gd name="connsiteX143" fmla="*/ 131885 w 927443"/>
              <a:gd name="connsiteY143" fmla="*/ 380983 h 927441"/>
              <a:gd name="connsiteX144" fmla="*/ 143097 w 927443"/>
              <a:gd name="connsiteY144" fmla="*/ 351083 h 927441"/>
              <a:gd name="connsiteX145" fmla="*/ 195416 w 927443"/>
              <a:gd name="connsiteY145" fmla="*/ 295021 h 927441"/>
              <a:gd name="connsiteX146" fmla="*/ 177976 w 927443"/>
              <a:gd name="connsiteY146" fmla="*/ 204074 h 927441"/>
              <a:gd name="connsiteX147" fmla="*/ 184205 w 927443"/>
              <a:gd name="connsiteY147" fmla="*/ 180403 h 927441"/>
              <a:gd name="connsiteX148" fmla="*/ 192925 w 927443"/>
              <a:gd name="connsiteY148" fmla="*/ 170437 h 927441"/>
              <a:gd name="connsiteX149" fmla="*/ 210365 w 927443"/>
              <a:gd name="connsiteY149" fmla="*/ 162962 h 927441"/>
              <a:gd name="connsiteX150" fmla="*/ 226559 w 927443"/>
              <a:gd name="connsiteY150" fmla="*/ 170437 h 927441"/>
              <a:gd name="connsiteX151" fmla="*/ 229051 w 927443"/>
              <a:gd name="connsiteY151" fmla="*/ 174174 h 927441"/>
              <a:gd name="connsiteX152" fmla="*/ 255211 w 927443"/>
              <a:gd name="connsiteY152" fmla="*/ 230237 h 927441"/>
              <a:gd name="connsiteX153" fmla="*/ 287599 w 927443"/>
              <a:gd name="connsiteY153" fmla="*/ 195353 h 927441"/>
              <a:gd name="connsiteX154" fmla="*/ 298810 w 927443"/>
              <a:gd name="connsiteY154" fmla="*/ 184141 h 927441"/>
              <a:gd name="connsiteX155" fmla="*/ 287599 w 927443"/>
              <a:gd name="connsiteY155" fmla="*/ 133062 h 927441"/>
              <a:gd name="connsiteX156" fmla="*/ 292582 w 927443"/>
              <a:gd name="connsiteY156" fmla="*/ 114374 h 927441"/>
              <a:gd name="connsiteX157" fmla="*/ 296319 w 927443"/>
              <a:gd name="connsiteY157" fmla="*/ 111882 h 927441"/>
              <a:gd name="connsiteX158" fmla="*/ 313759 w 927443"/>
              <a:gd name="connsiteY158" fmla="*/ 104407 h 927441"/>
              <a:gd name="connsiteX159" fmla="*/ 463722 w 927443"/>
              <a:gd name="connsiteY159" fmla="*/ 24897 h 927441"/>
              <a:gd name="connsiteX160" fmla="*/ 23621 w 927443"/>
              <a:gd name="connsiteY160" fmla="*/ 464343 h 927441"/>
              <a:gd name="connsiteX161" fmla="*/ 463722 w 927443"/>
              <a:gd name="connsiteY161" fmla="*/ 902544 h 927441"/>
              <a:gd name="connsiteX162" fmla="*/ 902579 w 927443"/>
              <a:gd name="connsiteY162" fmla="*/ 464343 h 927441"/>
              <a:gd name="connsiteX163" fmla="*/ 463722 w 927443"/>
              <a:gd name="connsiteY163" fmla="*/ 24897 h 927441"/>
              <a:gd name="connsiteX164" fmla="*/ 463722 w 927443"/>
              <a:gd name="connsiteY164" fmla="*/ 0 h 927441"/>
              <a:gd name="connsiteX165" fmla="*/ 927443 w 927443"/>
              <a:gd name="connsiteY165" fmla="*/ 464343 h 927441"/>
              <a:gd name="connsiteX166" fmla="*/ 463722 w 927443"/>
              <a:gd name="connsiteY166" fmla="*/ 927441 h 927441"/>
              <a:gd name="connsiteX167" fmla="*/ 0 w 927443"/>
              <a:gd name="connsiteY167" fmla="*/ 464343 h 927441"/>
              <a:gd name="connsiteX168" fmla="*/ 463722 w 927443"/>
              <a:gd name="connsiteY168" fmla="*/ 0 h 92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927443" h="927441">
                <a:moveTo>
                  <a:pt x="463244" y="430817"/>
                </a:moveTo>
                <a:cubicBezTo>
                  <a:pt x="444559" y="430817"/>
                  <a:pt x="429610" y="445767"/>
                  <a:pt x="429610" y="464455"/>
                </a:cubicBezTo>
                <a:cubicBezTo>
                  <a:pt x="429610" y="484388"/>
                  <a:pt x="444559" y="499338"/>
                  <a:pt x="463244" y="499338"/>
                </a:cubicBezTo>
                <a:cubicBezTo>
                  <a:pt x="483176" y="499338"/>
                  <a:pt x="498124" y="484388"/>
                  <a:pt x="498124" y="464455"/>
                </a:cubicBezTo>
                <a:cubicBezTo>
                  <a:pt x="498124" y="445767"/>
                  <a:pt x="483176" y="430817"/>
                  <a:pt x="463244" y="430817"/>
                </a:cubicBezTo>
                <a:close/>
                <a:moveTo>
                  <a:pt x="648855" y="328658"/>
                </a:moveTo>
                <a:cubicBezTo>
                  <a:pt x="645118" y="329904"/>
                  <a:pt x="641381" y="333641"/>
                  <a:pt x="641381" y="337379"/>
                </a:cubicBezTo>
                <a:lnTo>
                  <a:pt x="642627" y="399671"/>
                </a:lnTo>
                <a:cubicBezTo>
                  <a:pt x="642627" y="403408"/>
                  <a:pt x="641381" y="407146"/>
                  <a:pt x="638890" y="409638"/>
                </a:cubicBezTo>
                <a:lnTo>
                  <a:pt x="582833" y="455734"/>
                </a:lnTo>
                <a:lnTo>
                  <a:pt x="582833" y="456979"/>
                </a:lnTo>
                <a:lnTo>
                  <a:pt x="627678" y="435800"/>
                </a:lnTo>
                <a:cubicBezTo>
                  <a:pt x="628924" y="434554"/>
                  <a:pt x="631415" y="434554"/>
                  <a:pt x="633907" y="434554"/>
                </a:cubicBezTo>
                <a:cubicBezTo>
                  <a:pt x="635152" y="434554"/>
                  <a:pt x="637644" y="434554"/>
                  <a:pt x="640135" y="437046"/>
                </a:cubicBezTo>
                <a:cubicBezTo>
                  <a:pt x="642627" y="439538"/>
                  <a:pt x="645118" y="443275"/>
                  <a:pt x="645118" y="447013"/>
                </a:cubicBezTo>
                <a:lnTo>
                  <a:pt x="647610" y="511796"/>
                </a:lnTo>
                <a:cubicBezTo>
                  <a:pt x="647610" y="515534"/>
                  <a:pt x="646364" y="519271"/>
                  <a:pt x="642627" y="521763"/>
                </a:cubicBezTo>
                <a:lnTo>
                  <a:pt x="623941" y="536713"/>
                </a:lnTo>
                <a:lnTo>
                  <a:pt x="653838" y="527992"/>
                </a:lnTo>
                <a:cubicBezTo>
                  <a:pt x="656330" y="526746"/>
                  <a:pt x="658821" y="526746"/>
                  <a:pt x="661312" y="526746"/>
                </a:cubicBezTo>
                <a:lnTo>
                  <a:pt x="691209" y="532976"/>
                </a:lnTo>
                <a:lnTo>
                  <a:pt x="671278" y="519271"/>
                </a:lnTo>
                <a:cubicBezTo>
                  <a:pt x="671278" y="519271"/>
                  <a:pt x="670032" y="519271"/>
                  <a:pt x="668787" y="519271"/>
                </a:cubicBezTo>
                <a:cubicBezTo>
                  <a:pt x="665050" y="515534"/>
                  <a:pt x="665050" y="511796"/>
                  <a:pt x="665050" y="494355"/>
                </a:cubicBezTo>
                <a:lnTo>
                  <a:pt x="663804" y="445767"/>
                </a:lnTo>
                <a:cubicBezTo>
                  <a:pt x="663804" y="442029"/>
                  <a:pt x="665050" y="438292"/>
                  <a:pt x="668787" y="435800"/>
                </a:cubicBezTo>
                <a:cubicBezTo>
                  <a:pt x="671278" y="433309"/>
                  <a:pt x="676261" y="433309"/>
                  <a:pt x="679998" y="433309"/>
                </a:cubicBezTo>
                <a:lnTo>
                  <a:pt x="726089" y="450750"/>
                </a:lnTo>
                <a:lnTo>
                  <a:pt x="726089" y="449504"/>
                </a:lnTo>
                <a:lnTo>
                  <a:pt x="666295" y="408392"/>
                </a:lnTo>
                <a:cubicBezTo>
                  <a:pt x="663804" y="405900"/>
                  <a:pt x="661312" y="402163"/>
                  <a:pt x="661312" y="398425"/>
                </a:cubicBezTo>
                <a:lnTo>
                  <a:pt x="658821" y="337379"/>
                </a:lnTo>
                <a:cubicBezTo>
                  <a:pt x="658821" y="332396"/>
                  <a:pt x="655084" y="328658"/>
                  <a:pt x="648855" y="328658"/>
                </a:cubicBezTo>
                <a:close/>
                <a:moveTo>
                  <a:pt x="312513" y="130570"/>
                </a:moveTo>
                <a:lnTo>
                  <a:pt x="323725" y="184141"/>
                </a:lnTo>
                <a:cubicBezTo>
                  <a:pt x="323725" y="185387"/>
                  <a:pt x="323725" y="186633"/>
                  <a:pt x="323725" y="186633"/>
                </a:cubicBezTo>
                <a:cubicBezTo>
                  <a:pt x="323725" y="191616"/>
                  <a:pt x="322479" y="194108"/>
                  <a:pt x="305039" y="211549"/>
                </a:cubicBezTo>
                <a:lnTo>
                  <a:pt x="261439" y="258891"/>
                </a:lnTo>
                <a:cubicBezTo>
                  <a:pt x="257702" y="262629"/>
                  <a:pt x="253965" y="263875"/>
                  <a:pt x="248982" y="262629"/>
                </a:cubicBezTo>
                <a:cubicBezTo>
                  <a:pt x="245245" y="262629"/>
                  <a:pt x="242753" y="260137"/>
                  <a:pt x="241508" y="256400"/>
                </a:cubicBezTo>
                <a:lnTo>
                  <a:pt x="209119" y="189124"/>
                </a:lnTo>
                <a:lnTo>
                  <a:pt x="201645" y="196599"/>
                </a:lnTo>
                <a:cubicBezTo>
                  <a:pt x="201645" y="197845"/>
                  <a:pt x="201645" y="197845"/>
                  <a:pt x="201645" y="197845"/>
                </a:cubicBezTo>
                <a:lnTo>
                  <a:pt x="220331" y="296266"/>
                </a:lnTo>
                <a:cubicBezTo>
                  <a:pt x="221576" y="300004"/>
                  <a:pt x="220331" y="303741"/>
                  <a:pt x="217839" y="306233"/>
                </a:cubicBezTo>
                <a:lnTo>
                  <a:pt x="161782" y="367279"/>
                </a:lnTo>
                <a:cubicBezTo>
                  <a:pt x="158045" y="371017"/>
                  <a:pt x="156799" y="374754"/>
                  <a:pt x="156799" y="379738"/>
                </a:cubicBezTo>
                <a:cubicBezTo>
                  <a:pt x="156799" y="384721"/>
                  <a:pt x="159291" y="388458"/>
                  <a:pt x="161782" y="390950"/>
                </a:cubicBezTo>
                <a:cubicBezTo>
                  <a:pt x="169256" y="397179"/>
                  <a:pt x="177976" y="397179"/>
                  <a:pt x="184205" y="389704"/>
                </a:cubicBezTo>
                <a:lnTo>
                  <a:pt x="241508" y="329904"/>
                </a:lnTo>
                <a:cubicBezTo>
                  <a:pt x="243999" y="326166"/>
                  <a:pt x="247736" y="324921"/>
                  <a:pt x="251473" y="326166"/>
                </a:cubicBezTo>
                <a:lnTo>
                  <a:pt x="351130" y="334887"/>
                </a:lnTo>
                <a:cubicBezTo>
                  <a:pt x="351130" y="334887"/>
                  <a:pt x="351130" y="334887"/>
                  <a:pt x="352376" y="334887"/>
                </a:cubicBezTo>
                <a:lnTo>
                  <a:pt x="358605" y="327412"/>
                </a:lnTo>
                <a:lnTo>
                  <a:pt x="290090" y="302496"/>
                </a:lnTo>
                <a:cubicBezTo>
                  <a:pt x="286353" y="300004"/>
                  <a:pt x="282616" y="297512"/>
                  <a:pt x="282616" y="292529"/>
                </a:cubicBezTo>
                <a:cubicBezTo>
                  <a:pt x="281370" y="288791"/>
                  <a:pt x="282616" y="285054"/>
                  <a:pt x="285108" y="282562"/>
                </a:cubicBezTo>
                <a:lnTo>
                  <a:pt x="344902" y="217779"/>
                </a:lnTo>
                <a:cubicBezTo>
                  <a:pt x="347393" y="215287"/>
                  <a:pt x="351130" y="212795"/>
                  <a:pt x="354867" y="212795"/>
                </a:cubicBezTo>
                <a:lnTo>
                  <a:pt x="409679" y="220270"/>
                </a:lnTo>
                <a:lnTo>
                  <a:pt x="354867" y="189124"/>
                </a:lnTo>
                <a:cubicBezTo>
                  <a:pt x="351130" y="187878"/>
                  <a:pt x="348639" y="185387"/>
                  <a:pt x="347393" y="182895"/>
                </a:cubicBezTo>
                <a:close/>
                <a:moveTo>
                  <a:pt x="313759" y="104407"/>
                </a:moveTo>
                <a:cubicBezTo>
                  <a:pt x="319988" y="104407"/>
                  <a:pt x="326216" y="108145"/>
                  <a:pt x="329953" y="113128"/>
                </a:cubicBezTo>
                <a:lnTo>
                  <a:pt x="344902" y="136799"/>
                </a:lnTo>
                <a:cubicBezTo>
                  <a:pt x="383519" y="123095"/>
                  <a:pt x="423382" y="115620"/>
                  <a:pt x="463244" y="115620"/>
                </a:cubicBezTo>
                <a:cubicBezTo>
                  <a:pt x="656330" y="115620"/>
                  <a:pt x="812043" y="272595"/>
                  <a:pt x="812043" y="464455"/>
                </a:cubicBezTo>
                <a:cubicBezTo>
                  <a:pt x="812043" y="656314"/>
                  <a:pt x="656330" y="812043"/>
                  <a:pt x="463244" y="812043"/>
                </a:cubicBezTo>
                <a:cubicBezTo>
                  <a:pt x="374799" y="812043"/>
                  <a:pt x="290090" y="779652"/>
                  <a:pt x="226559" y="718606"/>
                </a:cubicBezTo>
                <a:lnTo>
                  <a:pt x="205382" y="739785"/>
                </a:lnTo>
                <a:cubicBezTo>
                  <a:pt x="202891" y="742276"/>
                  <a:pt x="199154" y="743522"/>
                  <a:pt x="196662" y="743522"/>
                </a:cubicBezTo>
                <a:cubicBezTo>
                  <a:pt x="192925" y="743522"/>
                  <a:pt x="190434" y="742276"/>
                  <a:pt x="187942" y="739785"/>
                </a:cubicBezTo>
                <a:cubicBezTo>
                  <a:pt x="182959" y="734801"/>
                  <a:pt x="182959" y="727326"/>
                  <a:pt x="187942" y="722343"/>
                </a:cubicBezTo>
                <a:lnTo>
                  <a:pt x="216593" y="693689"/>
                </a:lnTo>
                <a:lnTo>
                  <a:pt x="414662" y="496846"/>
                </a:lnTo>
                <a:cubicBezTo>
                  <a:pt x="408433" y="488125"/>
                  <a:pt x="404696" y="476913"/>
                  <a:pt x="404696" y="464455"/>
                </a:cubicBezTo>
                <a:cubicBezTo>
                  <a:pt x="404696" y="433309"/>
                  <a:pt x="432102" y="405900"/>
                  <a:pt x="463244" y="405900"/>
                </a:cubicBezTo>
                <a:cubicBezTo>
                  <a:pt x="496879" y="405900"/>
                  <a:pt x="521793" y="433309"/>
                  <a:pt x="521793" y="464455"/>
                </a:cubicBezTo>
                <a:cubicBezTo>
                  <a:pt x="521793" y="496846"/>
                  <a:pt x="496879" y="524255"/>
                  <a:pt x="463244" y="524255"/>
                </a:cubicBezTo>
                <a:cubicBezTo>
                  <a:pt x="452033" y="524255"/>
                  <a:pt x="440822" y="519271"/>
                  <a:pt x="432102" y="513042"/>
                </a:cubicBezTo>
                <a:lnTo>
                  <a:pt x="341165" y="602743"/>
                </a:lnTo>
                <a:cubicBezTo>
                  <a:pt x="374799" y="632643"/>
                  <a:pt x="418399" y="648839"/>
                  <a:pt x="463244" y="648839"/>
                </a:cubicBezTo>
                <a:cubicBezTo>
                  <a:pt x="529267" y="648839"/>
                  <a:pt x="589061" y="615201"/>
                  <a:pt x="621450" y="560384"/>
                </a:cubicBezTo>
                <a:lnTo>
                  <a:pt x="612730" y="562876"/>
                </a:lnTo>
                <a:cubicBezTo>
                  <a:pt x="610238" y="564122"/>
                  <a:pt x="607747" y="564122"/>
                  <a:pt x="606501" y="564122"/>
                </a:cubicBezTo>
                <a:cubicBezTo>
                  <a:pt x="602764" y="564122"/>
                  <a:pt x="599027" y="562876"/>
                  <a:pt x="595290" y="560384"/>
                </a:cubicBezTo>
                <a:cubicBezTo>
                  <a:pt x="590307" y="557892"/>
                  <a:pt x="587815" y="552909"/>
                  <a:pt x="587815" y="546680"/>
                </a:cubicBezTo>
                <a:lnTo>
                  <a:pt x="587815" y="544188"/>
                </a:lnTo>
                <a:cubicBezTo>
                  <a:pt x="586570" y="537959"/>
                  <a:pt x="590307" y="531730"/>
                  <a:pt x="594044" y="527992"/>
                </a:cubicBezTo>
                <a:lnTo>
                  <a:pt x="623941" y="505567"/>
                </a:lnTo>
                <a:lnTo>
                  <a:pt x="621450" y="465700"/>
                </a:lnTo>
                <a:lnTo>
                  <a:pt x="584078" y="483142"/>
                </a:lnTo>
                <a:cubicBezTo>
                  <a:pt x="584078" y="483142"/>
                  <a:pt x="582833" y="483142"/>
                  <a:pt x="580341" y="483142"/>
                </a:cubicBezTo>
                <a:cubicBezTo>
                  <a:pt x="575358" y="484388"/>
                  <a:pt x="570375" y="483142"/>
                  <a:pt x="565393" y="478159"/>
                </a:cubicBezTo>
                <a:cubicBezTo>
                  <a:pt x="561655" y="474421"/>
                  <a:pt x="559164" y="469438"/>
                  <a:pt x="559164" y="464455"/>
                </a:cubicBezTo>
                <a:lnTo>
                  <a:pt x="557918" y="454488"/>
                </a:lnTo>
                <a:cubicBezTo>
                  <a:pt x="557918" y="447013"/>
                  <a:pt x="561655" y="439538"/>
                  <a:pt x="567884" y="435800"/>
                </a:cubicBezTo>
                <a:lnTo>
                  <a:pt x="618958" y="394688"/>
                </a:lnTo>
                <a:lnTo>
                  <a:pt x="616467" y="339871"/>
                </a:lnTo>
                <a:cubicBezTo>
                  <a:pt x="615221" y="321183"/>
                  <a:pt x="630170" y="304987"/>
                  <a:pt x="648855" y="303741"/>
                </a:cubicBezTo>
                <a:cubicBezTo>
                  <a:pt x="666295" y="303741"/>
                  <a:pt x="682489" y="317446"/>
                  <a:pt x="682489" y="336133"/>
                </a:cubicBezTo>
                <a:lnTo>
                  <a:pt x="684981" y="392196"/>
                </a:lnTo>
                <a:lnTo>
                  <a:pt x="739792" y="429571"/>
                </a:lnTo>
                <a:cubicBezTo>
                  <a:pt x="746021" y="433309"/>
                  <a:pt x="749758" y="439538"/>
                  <a:pt x="751004" y="447013"/>
                </a:cubicBezTo>
                <a:lnTo>
                  <a:pt x="751004" y="456979"/>
                </a:lnTo>
                <a:cubicBezTo>
                  <a:pt x="751004" y="461963"/>
                  <a:pt x="749758" y="468192"/>
                  <a:pt x="744775" y="471930"/>
                </a:cubicBezTo>
                <a:cubicBezTo>
                  <a:pt x="741038" y="475667"/>
                  <a:pt x="736055" y="478159"/>
                  <a:pt x="729827" y="476913"/>
                </a:cubicBezTo>
                <a:cubicBezTo>
                  <a:pt x="728581" y="476913"/>
                  <a:pt x="727335" y="476913"/>
                  <a:pt x="726089" y="476913"/>
                </a:cubicBezTo>
                <a:lnTo>
                  <a:pt x="688718" y="463209"/>
                </a:lnTo>
                <a:lnTo>
                  <a:pt x="688718" y="493109"/>
                </a:lnTo>
                <a:cubicBezTo>
                  <a:pt x="688718" y="496846"/>
                  <a:pt x="688718" y="499338"/>
                  <a:pt x="688718" y="503075"/>
                </a:cubicBezTo>
                <a:lnTo>
                  <a:pt x="719861" y="523009"/>
                </a:lnTo>
                <a:cubicBezTo>
                  <a:pt x="724844" y="525501"/>
                  <a:pt x="727335" y="531730"/>
                  <a:pt x="728581" y="537959"/>
                </a:cubicBezTo>
                <a:lnTo>
                  <a:pt x="728581" y="541696"/>
                </a:lnTo>
                <a:cubicBezTo>
                  <a:pt x="728581" y="547926"/>
                  <a:pt x="726089" y="552909"/>
                  <a:pt x="721107" y="556647"/>
                </a:cubicBezTo>
                <a:cubicBezTo>
                  <a:pt x="717369" y="559138"/>
                  <a:pt x="711141" y="560384"/>
                  <a:pt x="706158" y="560384"/>
                </a:cubicBezTo>
                <a:lnTo>
                  <a:pt x="658821" y="551663"/>
                </a:lnTo>
                <a:lnTo>
                  <a:pt x="653838" y="552909"/>
                </a:lnTo>
                <a:cubicBezTo>
                  <a:pt x="620204" y="626413"/>
                  <a:pt x="545461" y="673755"/>
                  <a:pt x="463244" y="673755"/>
                </a:cubicBezTo>
                <a:cubicBezTo>
                  <a:pt x="412170" y="673755"/>
                  <a:pt x="363587" y="653822"/>
                  <a:pt x="323725" y="620184"/>
                </a:cubicBezTo>
                <a:lnTo>
                  <a:pt x="242753" y="701164"/>
                </a:lnTo>
                <a:cubicBezTo>
                  <a:pt x="302548" y="758472"/>
                  <a:pt x="381027" y="788372"/>
                  <a:pt x="463244" y="788372"/>
                </a:cubicBezTo>
                <a:cubicBezTo>
                  <a:pt x="642627" y="788372"/>
                  <a:pt x="788375" y="642609"/>
                  <a:pt x="788375" y="464455"/>
                </a:cubicBezTo>
                <a:cubicBezTo>
                  <a:pt x="788375" y="286300"/>
                  <a:pt x="642627" y="140537"/>
                  <a:pt x="463244" y="140537"/>
                </a:cubicBezTo>
                <a:cubicBezTo>
                  <a:pt x="427119" y="140537"/>
                  <a:pt x="392239" y="145520"/>
                  <a:pt x="358605" y="156732"/>
                </a:cubicBezTo>
                <a:lnTo>
                  <a:pt x="367325" y="169191"/>
                </a:lnTo>
                <a:lnTo>
                  <a:pt x="424627" y="201583"/>
                </a:lnTo>
                <a:cubicBezTo>
                  <a:pt x="430856" y="204074"/>
                  <a:pt x="434593" y="210304"/>
                  <a:pt x="435839" y="217779"/>
                </a:cubicBezTo>
                <a:cubicBezTo>
                  <a:pt x="437084" y="224008"/>
                  <a:pt x="434593" y="230237"/>
                  <a:pt x="429610" y="235220"/>
                </a:cubicBezTo>
                <a:lnTo>
                  <a:pt x="427119" y="237712"/>
                </a:lnTo>
                <a:cubicBezTo>
                  <a:pt x="422136" y="242695"/>
                  <a:pt x="415907" y="245187"/>
                  <a:pt x="408433" y="245187"/>
                </a:cubicBezTo>
                <a:lnTo>
                  <a:pt x="358605" y="238958"/>
                </a:lnTo>
                <a:lnTo>
                  <a:pt x="315005" y="285054"/>
                </a:lnTo>
                <a:lnTo>
                  <a:pt x="372307" y="307479"/>
                </a:lnTo>
                <a:cubicBezTo>
                  <a:pt x="373553" y="307479"/>
                  <a:pt x="374799" y="307479"/>
                  <a:pt x="376045" y="308725"/>
                </a:cubicBezTo>
                <a:cubicBezTo>
                  <a:pt x="381027" y="312462"/>
                  <a:pt x="384764" y="318691"/>
                  <a:pt x="384764" y="324921"/>
                </a:cubicBezTo>
                <a:cubicBezTo>
                  <a:pt x="384764" y="331150"/>
                  <a:pt x="383519" y="337379"/>
                  <a:pt x="378536" y="342362"/>
                </a:cubicBezTo>
                <a:lnTo>
                  <a:pt x="368570" y="352329"/>
                </a:lnTo>
                <a:cubicBezTo>
                  <a:pt x="363587" y="358558"/>
                  <a:pt x="354867" y="361050"/>
                  <a:pt x="347393" y="359804"/>
                </a:cubicBezTo>
                <a:lnTo>
                  <a:pt x="255211" y="349837"/>
                </a:lnTo>
                <a:lnTo>
                  <a:pt x="202891" y="405900"/>
                </a:lnTo>
                <a:cubicBezTo>
                  <a:pt x="194171" y="415867"/>
                  <a:pt x="184205" y="419604"/>
                  <a:pt x="171748" y="419604"/>
                </a:cubicBezTo>
                <a:cubicBezTo>
                  <a:pt x="163028" y="419604"/>
                  <a:pt x="153062" y="415867"/>
                  <a:pt x="145588" y="408392"/>
                </a:cubicBezTo>
                <a:cubicBezTo>
                  <a:pt x="136868" y="402163"/>
                  <a:pt x="133131" y="392196"/>
                  <a:pt x="131885" y="380983"/>
                </a:cubicBezTo>
                <a:cubicBezTo>
                  <a:pt x="131885" y="369771"/>
                  <a:pt x="135622" y="359804"/>
                  <a:pt x="143097" y="351083"/>
                </a:cubicBezTo>
                <a:lnTo>
                  <a:pt x="195416" y="295021"/>
                </a:lnTo>
                <a:lnTo>
                  <a:pt x="177976" y="204074"/>
                </a:lnTo>
                <a:cubicBezTo>
                  <a:pt x="176731" y="196599"/>
                  <a:pt x="177976" y="186633"/>
                  <a:pt x="184205" y="180403"/>
                </a:cubicBezTo>
                <a:lnTo>
                  <a:pt x="192925" y="170437"/>
                </a:lnTo>
                <a:cubicBezTo>
                  <a:pt x="197908" y="166699"/>
                  <a:pt x="204136" y="162962"/>
                  <a:pt x="210365" y="162962"/>
                </a:cubicBezTo>
                <a:cubicBezTo>
                  <a:pt x="215348" y="162962"/>
                  <a:pt x="221576" y="166699"/>
                  <a:pt x="226559" y="170437"/>
                </a:cubicBezTo>
                <a:cubicBezTo>
                  <a:pt x="227805" y="171683"/>
                  <a:pt x="227805" y="172928"/>
                  <a:pt x="229051" y="174174"/>
                </a:cubicBezTo>
                <a:lnTo>
                  <a:pt x="255211" y="230237"/>
                </a:lnTo>
                <a:lnTo>
                  <a:pt x="287599" y="195353"/>
                </a:lnTo>
                <a:cubicBezTo>
                  <a:pt x="291336" y="191616"/>
                  <a:pt x="295073" y="186633"/>
                  <a:pt x="298810" y="184141"/>
                </a:cubicBezTo>
                <a:lnTo>
                  <a:pt x="287599" y="133062"/>
                </a:lnTo>
                <a:cubicBezTo>
                  <a:pt x="286353" y="126832"/>
                  <a:pt x="288845" y="119357"/>
                  <a:pt x="292582" y="114374"/>
                </a:cubicBezTo>
                <a:lnTo>
                  <a:pt x="296319" y="111882"/>
                </a:lnTo>
                <a:cubicBezTo>
                  <a:pt x="300056" y="105653"/>
                  <a:pt x="306285" y="104407"/>
                  <a:pt x="313759" y="104407"/>
                </a:cubicBezTo>
                <a:close/>
                <a:moveTo>
                  <a:pt x="463722" y="24897"/>
                </a:moveTo>
                <a:cubicBezTo>
                  <a:pt x="221293" y="24897"/>
                  <a:pt x="23621" y="221590"/>
                  <a:pt x="23621" y="464343"/>
                </a:cubicBezTo>
                <a:cubicBezTo>
                  <a:pt x="23621" y="705851"/>
                  <a:pt x="221293" y="902544"/>
                  <a:pt x="463722" y="902544"/>
                </a:cubicBezTo>
                <a:cubicBezTo>
                  <a:pt x="706150" y="902544"/>
                  <a:pt x="902579" y="705851"/>
                  <a:pt x="902579" y="464343"/>
                </a:cubicBezTo>
                <a:cubicBezTo>
                  <a:pt x="902579" y="221590"/>
                  <a:pt x="706150" y="24897"/>
                  <a:pt x="463722" y="24897"/>
                </a:cubicBezTo>
                <a:close/>
                <a:moveTo>
                  <a:pt x="463722" y="0"/>
                </a:moveTo>
                <a:cubicBezTo>
                  <a:pt x="718582" y="0"/>
                  <a:pt x="927443" y="207896"/>
                  <a:pt x="927443" y="464343"/>
                </a:cubicBezTo>
                <a:cubicBezTo>
                  <a:pt x="927443" y="718300"/>
                  <a:pt x="718582" y="927441"/>
                  <a:pt x="463722" y="927441"/>
                </a:cubicBezTo>
                <a:cubicBezTo>
                  <a:pt x="207618" y="927441"/>
                  <a:pt x="0" y="718300"/>
                  <a:pt x="0" y="464343"/>
                </a:cubicBezTo>
                <a:cubicBezTo>
                  <a:pt x="0" y="207896"/>
                  <a:pt x="207618" y="0"/>
                  <a:pt x="4637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446" name="Freeform: Shape 445">
            <a:extLst>
              <a:ext uri="{FF2B5EF4-FFF2-40B4-BE49-F238E27FC236}">
                <a16:creationId xmlns:a16="http://schemas.microsoft.com/office/drawing/2014/main" id="{88F68FB2-8072-4000-B7C3-A4E49117D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970" y="1902106"/>
            <a:ext cx="465699" cy="446466"/>
          </a:xfrm>
          <a:custGeom>
            <a:avLst/>
            <a:gdLst>
              <a:gd name="connsiteX0" fmla="*/ 821640 w 931397"/>
              <a:gd name="connsiteY0" fmla="*/ 764437 h 892932"/>
              <a:gd name="connsiteX1" fmla="*/ 770503 w 931397"/>
              <a:gd name="connsiteY1" fmla="*/ 816833 h 892932"/>
              <a:gd name="connsiteX2" fmla="*/ 821640 w 931397"/>
              <a:gd name="connsiteY2" fmla="*/ 869229 h 892932"/>
              <a:gd name="connsiteX3" fmla="*/ 874024 w 931397"/>
              <a:gd name="connsiteY3" fmla="*/ 816833 h 892932"/>
              <a:gd name="connsiteX4" fmla="*/ 821640 w 931397"/>
              <a:gd name="connsiteY4" fmla="*/ 764437 h 892932"/>
              <a:gd name="connsiteX5" fmla="*/ 239178 w 931397"/>
              <a:gd name="connsiteY5" fmla="*/ 764437 h 892932"/>
              <a:gd name="connsiteX6" fmla="*/ 186794 w 931397"/>
              <a:gd name="connsiteY6" fmla="*/ 816833 h 892932"/>
              <a:gd name="connsiteX7" fmla="*/ 239178 w 931397"/>
              <a:gd name="connsiteY7" fmla="*/ 869229 h 892932"/>
              <a:gd name="connsiteX8" fmla="*/ 291562 w 931397"/>
              <a:gd name="connsiteY8" fmla="*/ 816833 h 892932"/>
              <a:gd name="connsiteX9" fmla="*/ 239178 w 931397"/>
              <a:gd name="connsiteY9" fmla="*/ 764437 h 892932"/>
              <a:gd name="connsiteX10" fmla="*/ 496207 w 931397"/>
              <a:gd name="connsiteY10" fmla="*/ 600617 h 892932"/>
              <a:gd name="connsiteX11" fmla="*/ 496207 w 931397"/>
              <a:gd name="connsiteY11" fmla="*/ 654707 h 892932"/>
              <a:gd name="connsiteX12" fmla="*/ 550299 w 931397"/>
              <a:gd name="connsiteY12" fmla="*/ 654707 h 892932"/>
              <a:gd name="connsiteX13" fmla="*/ 550299 w 931397"/>
              <a:gd name="connsiteY13" fmla="*/ 600617 h 892932"/>
              <a:gd name="connsiteX14" fmla="*/ 483628 w 931397"/>
              <a:gd name="connsiteY14" fmla="*/ 575458 h 892932"/>
              <a:gd name="connsiteX15" fmla="*/ 562879 w 931397"/>
              <a:gd name="connsiteY15" fmla="*/ 575458 h 892932"/>
              <a:gd name="connsiteX16" fmla="*/ 574200 w 931397"/>
              <a:gd name="connsiteY16" fmla="*/ 588037 h 892932"/>
              <a:gd name="connsiteX17" fmla="*/ 574200 w 931397"/>
              <a:gd name="connsiteY17" fmla="*/ 667286 h 892932"/>
              <a:gd name="connsiteX18" fmla="*/ 562879 w 931397"/>
              <a:gd name="connsiteY18" fmla="*/ 678607 h 892932"/>
              <a:gd name="connsiteX19" fmla="*/ 483628 w 931397"/>
              <a:gd name="connsiteY19" fmla="*/ 678607 h 892932"/>
              <a:gd name="connsiteX20" fmla="*/ 471048 w 931397"/>
              <a:gd name="connsiteY20" fmla="*/ 667286 h 892932"/>
              <a:gd name="connsiteX21" fmla="*/ 471048 w 931397"/>
              <a:gd name="connsiteY21" fmla="*/ 588037 h 892932"/>
              <a:gd name="connsiteX22" fmla="*/ 483628 w 931397"/>
              <a:gd name="connsiteY22" fmla="*/ 575458 h 892932"/>
              <a:gd name="connsiteX23" fmla="*/ 701419 w 931397"/>
              <a:gd name="connsiteY23" fmla="*/ 425293 h 892932"/>
              <a:gd name="connsiteX24" fmla="*/ 606636 w 931397"/>
              <a:gd name="connsiteY24" fmla="*/ 520075 h 892932"/>
              <a:gd name="connsiteX25" fmla="*/ 625344 w 931397"/>
              <a:gd name="connsiteY25" fmla="*/ 538782 h 892932"/>
              <a:gd name="connsiteX26" fmla="*/ 720126 w 931397"/>
              <a:gd name="connsiteY26" fmla="*/ 444000 h 892932"/>
              <a:gd name="connsiteX27" fmla="*/ 456685 w 931397"/>
              <a:gd name="connsiteY27" fmla="*/ 418129 h 892932"/>
              <a:gd name="connsiteX28" fmla="*/ 419143 w 931397"/>
              <a:gd name="connsiteY28" fmla="*/ 457310 h 892932"/>
              <a:gd name="connsiteX29" fmla="*/ 456685 w 931397"/>
              <a:gd name="connsiteY29" fmla="*/ 495228 h 892932"/>
              <a:gd name="connsiteX30" fmla="*/ 495478 w 931397"/>
              <a:gd name="connsiteY30" fmla="*/ 457310 h 892932"/>
              <a:gd name="connsiteX31" fmla="*/ 456685 w 931397"/>
              <a:gd name="connsiteY31" fmla="*/ 418129 h 892932"/>
              <a:gd name="connsiteX32" fmla="*/ 212986 w 931397"/>
              <a:gd name="connsiteY32" fmla="*/ 405152 h 892932"/>
              <a:gd name="connsiteX33" fmla="*/ 128174 w 931397"/>
              <a:gd name="connsiteY33" fmla="*/ 606003 h 892932"/>
              <a:gd name="connsiteX34" fmla="*/ 136905 w 931397"/>
              <a:gd name="connsiteY34" fmla="*/ 697071 h 892932"/>
              <a:gd name="connsiteX35" fmla="*/ 217975 w 931397"/>
              <a:gd name="connsiteY35" fmla="*/ 740734 h 892932"/>
              <a:gd name="connsiteX36" fmla="*/ 286573 w 931397"/>
              <a:gd name="connsiteY36" fmla="*/ 740734 h 892932"/>
              <a:gd name="connsiteX37" fmla="*/ 255392 w 931397"/>
              <a:gd name="connsiteY37" fmla="*/ 669626 h 892932"/>
              <a:gd name="connsiteX38" fmla="*/ 255392 w 931397"/>
              <a:gd name="connsiteY38" fmla="*/ 584795 h 892932"/>
              <a:gd name="connsiteX39" fmla="*/ 692689 w 931397"/>
              <a:gd name="connsiteY39" fmla="*/ 399103 h 892932"/>
              <a:gd name="connsiteX40" fmla="*/ 710149 w 931397"/>
              <a:gd name="connsiteY40" fmla="*/ 399103 h 892932"/>
              <a:gd name="connsiteX41" fmla="*/ 746316 w 931397"/>
              <a:gd name="connsiteY41" fmla="*/ 435270 h 892932"/>
              <a:gd name="connsiteX42" fmla="*/ 750057 w 931397"/>
              <a:gd name="connsiteY42" fmla="*/ 444000 h 892932"/>
              <a:gd name="connsiteX43" fmla="*/ 746316 w 931397"/>
              <a:gd name="connsiteY43" fmla="*/ 452730 h 892932"/>
              <a:gd name="connsiteX44" fmla="*/ 634073 w 931397"/>
              <a:gd name="connsiteY44" fmla="*/ 564972 h 892932"/>
              <a:gd name="connsiteX45" fmla="*/ 625344 w 931397"/>
              <a:gd name="connsiteY45" fmla="*/ 568714 h 892932"/>
              <a:gd name="connsiteX46" fmla="*/ 617861 w 931397"/>
              <a:gd name="connsiteY46" fmla="*/ 564972 h 892932"/>
              <a:gd name="connsiteX47" fmla="*/ 580447 w 931397"/>
              <a:gd name="connsiteY47" fmla="*/ 527558 h 892932"/>
              <a:gd name="connsiteX48" fmla="*/ 580447 w 931397"/>
              <a:gd name="connsiteY48" fmla="*/ 511345 h 892932"/>
              <a:gd name="connsiteX49" fmla="*/ 456685 w 931397"/>
              <a:gd name="connsiteY49" fmla="*/ 394115 h 892932"/>
              <a:gd name="connsiteX50" fmla="*/ 519255 w 931397"/>
              <a:gd name="connsiteY50" fmla="*/ 457310 h 892932"/>
              <a:gd name="connsiteX51" fmla="*/ 456685 w 931397"/>
              <a:gd name="connsiteY51" fmla="*/ 519242 h 892932"/>
              <a:gd name="connsiteX52" fmla="*/ 394115 w 931397"/>
              <a:gd name="connsiteY52" fmla="*/ 457310 h 892932"/>
              <a:gd name="connsiteX53" fmla="*/ 456685 w 931397"/>
              <a:gd name="connsiteY53" fmla="*/ 394115 h 892932"/>
              <a:gd name="connsiteX54" fmla="*/ 350183 w 931397"/>
              <a:gd name="connsiteY54" fmla="*/ 349013 h 892932"/>
              <a:gd name="connsiteX55" fmla="*/ 279090 w 931397"/>
              <a:gd name="connsiteY55" fmla="*/ 420122 h 892932"/>
              <a:gd name="connsiteX56" fmla="*/ 279090 w 931397"/>
              <a:gd name="connsiteY56" fmla="*/ 669626 h 892932"/>
              <a:gd name="connsiteX57" fmla="*/ 350183 w 931397"/>
              <a:gd name="connsiteY57" fmla="*/ 740734 h 892932"/>
              <a:gd name="connsiteX58" fmla="*/ 787964 w 931397"/>
              <a:gd name="connsiteY58" fmla="*/ 740734 h 892932"/>
              <a:gd name="connsiteX59" fmla="*/ 859057 w 931397"/>
              <a:gd name="connsiteY59" fmla="*/ 669626 h 892932"/>
              <a:gd name="connsiteX60" fmla="*/ 859057 w 931397"/>
              <a:gd name="connsiteY60" fmla="*/ 420122 h 892932"/>
              <a:gd name="connsiteX61" fmla="*/ 787964 w 931397"/>
              <a:gd name="connsiteY61" fmla="*/ 349013 h 892932"/>
              <a:gd name="connsiteX62" fmla="*/ 472412 w 931397"/>
              <a:gd name="connsiteY62" fmla="*/ 236737 h 892932"/>
              <a:gd name="connsiteX63" fmla="*/ 448715 w 931397"/>
              <a:gd name="connsiteY63" fmla="*/ 259192 h 892932"/>
              <a:gd name="connsiteX64" fmla="*/ 448715 w 931397"/>
              <a:gd name="connsiteY64" fmla="*/ 325311 h 892932"/>
              <a:gd name="connsiteX65" fmla="*/ 689432 w 931397"/>
              <a:gd name="connsiteY65" fmla="*/ 325311 h 892932"/>
              <a:gd name="connsiteX66" fmla="*/ 689432 w 931397"/>
              <a:gd name="connsiteY66" fmla="*/ 259192 h 892932"/>
              <a:gd name="connsiteX67" fmla="*/ 666982 w 931397"/>
              <a:gd name="connsiteY67" fmla="*/ 236737 h 892932"/>
              <a:gd name="connsiteX68" fmla="*/ 75790 w 931397"/>
              <a:gd name="connsiteY68" fmla="*/ 120718 h 892932"/>
              <a:gd name="connsiteX69" fmla="*/ 69554 w 931397"/>
              <a:gd name="connsiteY69" fmla="*/ 124460 h 892932"/>
              <a:gd name="connsiteX70" fmla="*/ 67059 w 931397"/>
              <a:gd name="connsiteY70" fmla="*/ 131945 h 892932"/>
              <a:gd name="connsiteX71" fmla="*/ 90757 w 931397"/>
              <a:gd name="connsiteY71" fmla="*/ 250460 h 892932"/>
              <a:gd name="connsiteX72" fmla="*/ 99487 w 931397"/>
              <a:gd name="connsiteY72" fmla="*/ 257945 h 892932"/>
              <a:gd name="connsiteX73" fmla="*/ 191783 w 931397"/>
              <a:gd name="connsiteY73" fmla="*/ 257945 h 892932"/>
              <a:gd name="connsiteX74" fmla="*/ 285326 w 931397"/>
              <a:gd name="connsiteY74" fmla="*/ 257945 h 892932"/>
              <a:gd name="connsiteX75" fmla="*/ 295304 w 931397"/>
              <a:gd name="connsiteY75" fmla="*/ 247964 h 892932"/>
              <a:gd name="connsiteX76" fmla="*/ 295304 w 931397"/>
              <a:gd name="connsiteY76" fmla="*/ 130698 h 892932"/>
              <a:gd name="connsiteX77" fmla="*/ 285326 w 931397"/>
              <a:gd name="connsiteY77" fmla="*/ 120718 h 892932"/>
              <a:gd name="connsiteX78" fmla="*/ 154366 w 931397"/>
              <a:gd name="connsiteY78" fmla="*/ 120718 h 892932"/>
              <a:gd name="connsiteX79" fmla="*/ 153119 w 931397"/>
              <a:gd name="connsiteY79" fmla="*/ 120718 h 892932"/>
              <a:gd name="connsiteX80" fmla="*/ 151871 w 931397"/>
              <a:gd name="connsiteY80" fmla="*/ 120718 h 892932"/>
              <a:gd name="connsiteX81" fmla="*/ 18417 w 931397"/>
              <a:gd name="connsiteY81" fmla="*/ 956 h 892932"/>
              <a:gd name="connsiteX82" fmla="*/ 113207 w 931397"/>
              <a:gd name="connsiteY82" fmla="*/ 45867 h 892932"/>
              <a:gd name="connsiteX83" fmla="*/ 161849 w 931397"/>
              <a:gd name="connsiteY83" fmla="*/ 97015 h 892932"/>
              <a:gd name="connsiteX84" fmla="*/ 285326 w 931397"/>
              <a:gd name="connsiteY84" fmla="*/ 97015 h 892932"/>
              <a:gd name="connsiteX85" fmla="*/ 319002 w 931397"/>
              <a:gd name="connsiteY85" fmla="*/ 130698 h 892932"/>
              <a:gd name="connsiteX86" fmla="*/ 319002 w 931397"/>
              <a:gd name="connsiteY86" fmla="*/ 247964 h 892932"/>
              <a:gd name="connsiteX87" fmla="*/ 285326 w 931397"/>
              <a:gd name="connsiteY87" fmla="*/ 281647 h 892932"/>
              <a:gd name="connsiteX88" fmla="*/ 207997 w 931397"/>
              <a:gd name="connsiteY88" fmla="*/ 281647 h 892932"/>
              <a:gd name="connsiteX89" fmla="*/ 255392 w 931397"/>
              <a:gd name="connsiteY89" fmla="*/ 480003 h 892932"/>
              <a:gd name="connsiteX90" fmla="*/ 255392 w 931397"/>
              <a:gd name="connsiteY90" fmla="*/ 420122 h 892932"/>
              <a:gd name="connsiteX91" fmla="*/ 350183 w 931397"/>
              <a:gd name="connsiteY91" fmla="*/ 325311 h 892932"/>
              <a:gd name="connsiteX92" fmla="*/ 425017 w 931397"/>
              <a:gd name="connsiteY92" fmla="*/ 325311 h 892932"/>
              <a:gd name="connsiteX93" fmla="*/ 425017 w 931397"/>
              <a:gd name="connsiteY93" fmla="*/ 259192 h 892932"/>
              <a:gd name="connsiteX94" fmla="*/ 472412 w 931397"/>
              <a:gd name="connsiteY94" fmla="*/ 211786 h 892932"/>
              <a:gd name="connsiteX95" fmla="*/ 666982 w 931397"/>
              <a:gd name="connsiteY95" fmla="*/ 211786 h 892932"/>
              <a:gd name="connsiteX96" fmla="*/ 713130 w 931397"/>
              <a:gd name="connsiteY96" fmla="*/ 259192 h 892932"/>
              <a:gd name="connsiteX97" fmla="*/ 713130 w 931397"/>
              <a:gd name="connsiteY97" fmla="*/ 325311 h 892932"/>
              <a:gd name="connsiteX98" fmla="*/ 787964 w 931397"/>
              <a:gd name="connsiteY98" fmla="*/ 325311 h 892932"/>
              <a:gd name="connsiteX99" fmla="*/ 882755 w 931397"/>
              <a:gd name="connsiteY99" fmla="*/ 420122 h 892932"/>
              <a:gd name="connsiteX100" fmla="*/ 882755 w 931397"/>
              <a:gd name="connsiteY100" fmla="*/ 669626 h 892932"/>
              <a:gd name="connsiteX101" fmla="*/ 851574 w 931397"/>
              <a:gd name="connsiteY101" fmla="*/ 740734 h 892932"/>
              <a:gd name="connsiteX102" fmla="*/ 918925 w 931397"/>
              <a:gd name="connsiteY102" fmla="*/ 740734 h 892932"/>
              <a:gd name="connsiteX103" fmla="*/ 931397 w 931397"/>
              <a:gd name="connsiteY103" fmla="*/ 751962 h 892932"/>
              <a:gd name="connsiteX104" fmla="*/ 918925 w 931397"/>
              <a:gd name="connsiteY104" fmla="*/ 764437 h 892932"/>
              <a:gd name="connsiteX105" fmla="*/ 877766 w 931397"/>
              <a:gd name="connsiteY105" fmla="*/ 764437 h 892932"/>
              <a:gd name="connsiteX106" fmla="*/ 898969 w 931397"/>
              <a:gd name="connsiteY106" fmla="*/ 816833 h 892932"/>
              <a:gd name="connsiteX107" fmla="*/ 821640 w 931397"/>
              <a:gd name="connsiteY107" fmla="*/ 892932 h 892932"/>
              <a:gd name="connsiteX108" fmla="*/ 745558 w 931397"/>
              <a:gd name="connsiteY108" fmla="*/ 816833 h 892932"/>
              <a:gd name="connsiteX109" fmla="*/ 766761 w 931397"/>
              <a:gd name="connsiteY109" fmla="*/ 764437 h 892932"/>
              <a:gd name="connsiteX110" fmla="*/ 350183 w 931397"/>
              <a:gd name="connsiteY110" fmla="*/ 764437 h 892932"/>
              <a:gd name="connsiteX111" fmla="*/ 295304 w 931397"/>
              <a:gd name="connsiteY111" fmla="*/ 764437 h 892932"/>
              <a:gd name="connsiteX112" fmla="*/ 315260 w 931397"/>
              <a:gd name="connsiteY112" fmla="*/ 816833 h 892932"/>
              <a:gd name="connsiteX113" fmla="*/ 239178 w 931397"/>
              <a:gd name="connsiteY113" fmla="*/ 892932 h 892932"/>
              <a:gd name="connsiteX114" fmla="*/ 161849 w 931397"/>
              <a:gd name="connsiteY114" fmla="*/ 816833 h 892932"/>
              <a:gd name="connsiteX115" fmla="*/ 186794 w 931397"/>
              <a:gd name="connsiteY115" fmla="*/ 760695 h 892932"/>
              <a:gd name="connsiteX116" fmla="*/ 116949 w 931397"/>
              <a:gd name="connsiteY116" fmla="*/ 710794 h 892932"/>
              <a:gd name="connsiteX117" fmla="*/ 105724 w 931397"/>
              <a:gd name="connsiteY117" fmla="*/ 597270 h 892932"/>
              <a:gd name="connsiteX118" fmla="*/ 203008 w 931397"/>
              <a:gd name="connsiteY118" fmla="*/ 365231 h 892932"/>
              <a:gd name="connsiteX119" fmla="*/ 183052 w 931397"/>
              <a:gd name="connsiteY119" fmla="*/ 281647 h 892932"/>
              <a:gd name="connsiteX120" fmla="*/ 99487 w 931397"/>
              <a:gd name="connsiteY120" fmla="*/ 281647 h 892932"/>
              <a:gd name="connsiteX121" fmla="*/ 67059 w 931397"/>
              <a:gd name="connsiteY121" fmla="*/ 254202 h 892932"/>
              <a:gd name="connsiteX122" fmla="*/ 43362 w 931397"/>
              <a:gd name="connsiteY122" fmla="*/ 136935 h 892932"/>
              <a:gd name="connsiteX123" fmla="*/ 49598 w 931397"/>
              <a:gd name="connsiteY123" fmla="*/ 109490 h 892932"/>
              <a:gd name="connsiteX124" fmla="*/ 75790 w 931397"/>
              <a:gd name="connsiteY124" fmla="*/ 97015 h 892932"/>
              <a:gd name="connsiteX125" fmla="*/ 134410 w 931397"/>
              <a:gd name="connsiteY125" fmla="*/ 97015 h 892932"/>
              <a:gd name="connsiteX126" fmla="*/ 101982 w 931397"/>
              <a:gd name="connsiteY126" fmla="*/ 68322 h 892932"/>
              <a:gd name="connsiteX127" fmla="*/ 7192 w 931397"/>
              <a:gd name="connsiteY127" fmla="*/ 23411 h 892932"/>
              <a:gd name="connsiteX128" fmla="*/ 955 w 931397"/>
              <a:gd name="connsiteY128" fmla="*/ 7194 h 892932"/>
              <a:gd name="connsiteX129" fmla="*/ 18417 w 931397"/>
              <a:gd name="connsiteY129" fmla="*/ 956 h 89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931397" h="892932">
                <a:moveTo>
                  <a:pt x="821640" y="764437"/>
                </a:moveTo>
                <a:cubicBezTo>
                  <a:pt x="794200" y="764437"/>
                  <a:pt x="770503" y="788140"/>
                  <a:pt x="770503" y="816833"/>
                </a:cubicBezTo>
                <a:cubicBezTo>
                  <a:pt x="770503" y="845526"/>
                  <a:pt x="794200" y="869229"/>
                  <a:pt x="821640" y="869229"/>
                </a:cubicBezTo>
                <a:cubicBezTo>
                  <a:pt x="851574" y="869229"/>
                  <a:pt x="874024" y="845526"/>
                  <a:pt x="874024" y="816833"/>
                </a:cubicBezTo>
                <a:cubicBezTo>
                  <a:pt x="874024" y="788140"/>
                  <a:pt x="851574" y="764437"/>
                  <a:pt x="821640" y="764437"/>
                </a:cubicBezTo>
                <a:close/>
                <a:moveTo>
                  <a:pt x="239178" y="764437"/>
                </a:moveTo>
                <a:cubicBezTo>
                  <a:pt x="210492" y="764437"/>
                  <a:pt x="186794" y="788140"/>
                  <a:pt x="186794" y="816833"/>
                </a:cubicBezTo>
                <a:cubicBezTo>
                  <a:pt x="186794" y="845526"/>
                  <a:pt x="210492" y="869229"/>
                  <a:pt x="239178" y="869229"/>
                </a:cubicBezTo>
                <a:cubicBezTo>
                  <a:pt x="267865" y="869229"/>
                  <a:pt x="291562" y="845526"/>
                  <a:pt x="291562" y="816833"/>
                </a:cubicBezTo>
                <a:cubicBezTo>
                  <a:pt x="291562" y="788140"/>
                  <a:pt x="267865" y="764437"/>
                  <a:pt x="239178" y="764437"/>
                </a:cubicBezTo>
                <a:close/>
                <a:moveTo>
                  <a:pt x="496207" y="600617"/>
                </a:moveTo>
                <a:lnTo>
                  <a:pt x="496207" y="654707"/>
                </a:lnTo>
                <a:lnTo>
                  <a:pt x="550299" y="654707"/>
                </a:lnTo>
                <a:lnTo>
                  <a:pt x="550299" y="600617"/>
                </a:lnTo>
                <a:close/>
                <a:moveTo>
                  <a:pt x="483628" y="575458"/>
                </a:moveTo>
                <a:lnTo>
                  <a:pt x="562879" y="575458"/>
                </a:lnTo>
                <a:cubicBezTo>
                  <a:pt x="569168" y="575458"/>
                  <a:pt x="574200" y="581748"/>
                  <a:pt x="574200" y="588037"/>
                </a:cubicBezTo>
                <a:lnTo>
                  <a:pt x="574200" y="667286"/>
                </a:lnTo>
                <a:cubicBezTo>
                  <a:pt x="574200" y="673576"/>
                  <a:pt x="569168" y="678607"/>
                  <a:pt x="562879" y="678607"/>
                </a:cubicBezTo>
                <a:lnTo>
                  <a:pt x="483628" y="678607"/>
                </a:lnTo>
                <a:cubicBezTo>
                  <a:pt x="477338" y="678607"/>
                  <a:pt x="471048" y="673576"/>
                  <a:pt x="471048" y="667286"/>
                </a:cubicBezTo>
                <a:lnTo>
                  <a:pt x="471048" y="588037"/>
                </a:lnTo>
                <a:cubicBezTo>
                  <a:pt x="471048" y="581748"/>
                  <a:pt x="477338" y="575458"/>
                  <a:pt x="483628" y="575458"/>
                </a:cubicBezTo>
                <a:close/>
                <a:moveTo>
                  <a:pt x="701419" y="425293"/>
                </a:moveTo>
                <a:lnTo>
                  <a:pt x="606636" y="520075"/>
                </a:lnTo>
                <a:lnTo>
                  <a:pt x="625344" y="538782"/>
                </a:lnTo>
                <a:lnTo>
                  <a:pt x="720126" y="444000"/>
                </a:lnTo>
                <a:close/>
                <a:moveTo>
                  <a:pt x="456685" y="418129"/>
                </a:moveTo>
                <a:cubicBezTo>
                  <a:pt x="435411" y="418129"/>
                  <a:pt x="419143" y="435824"/>
                  <a:pt x="419143" y="457310"/>
                </a:cubicBezTo>
                <a:cubicBezTo>
                  <a:pt x="419143" y="477533"/>
                  <a:pt x="435411" y="495228"/>
                  <a:pt x="456685" y="495228"/>
                </a:cubicBezTo>
                <a:cubicBezTo>
                  <a:pt x="477959" y="495228"/>
                  <a:pt x="495478" y="477533"/>
                  <a:pt x="495478" y="457310"/>
                </a:cubicBezTo>
                <a:cubicBezTo>
                  <a:pt x="495478" y="435824"/>
                  <a:pt x="477959" y="418129"/>
                  <a:pt x="456685" y="418129"/>
                </a:cubicBezTo>
                <a:close/>
                <a:moveTo>
                  <a:pt x="212986" y="405152"/>
                </a:moveTo>
                <a:lnTo>
                  <a:pt x="128174" y="606003"/>
                </a:lnTo>
                <a:cubicBezTo>
                  <a:pt x="115701" y="635943"/>
                  <a:pt x="119443" y="670873"/>
                  <a:pt x="136905" y="697071"/>
                </a:cubicBezTo>
                <a:cubicBezTo>
                  <a:pt x="155613" y="723269"/>
                  <a:pt x="185547" y="740734"/>
                  <a:pt x="217975" y="740734"/>
                </a:cubicBezTo>
                <a:lnTo>
                  <a:pt x="286573" y="740734"/>
                </a:lnTo>
                <a:cubicBezTo>
                  <a:pt x="267865" y="723269"/>
                  <a:pt x="255392" y="698319"/>
                  <a:pt x="255392" y="669626"/>
                </a:cubicBezTo>
                <a:lnTo>
                  <a:pt x="255392" y="584795"/>
                </a:lnTo>
                <a:close/>
                <a:moveTo>
                  <a:pt x="692689" y="399103"/>
                </a:moveTo>
                <a:cubicBezTo>
                  <a:pt x="697677" y="394115"/>
                  <a:pt x="705160" y="394115"/>
                  <a:pt x="710149" y="399103"/>
                </a:cubicBezTo>
                <a:lnTo>
                  <a:pt x="746316" y="435270"/>
                </a:lnTo>
                <a:cubicBezTo>
                  <a:pt x="748810" y="437764"/>
                  <a:pt x="750057" y="441506"/>
                  <a:pt x="750057" y="444000"/>
                </a:cubicBezTo>
                <a:cubicBezTo>
                  <a:pt x="750057" y="446494"/>
                  <a:pt x="748810" y="450236"/>
                  <a:pt x="746316" y="452730"/>
                </a:cubicBezTo>
                <a:lnTo>
                  <a:pt x="634073" y="564972"/>
                </a:lnTo>
                <a:cubicBezTo>
                  <a:pt x="631579" y="566219"/>
                  <a:pt x="629085" y="568714"/>
                  <a:pt x="625344" y="568714"/>
                </a:cubicBezTo>
                <a:cubicBezTo>
                  <a:pt x="622849" y="568714"/>
                  <a:pt x="619108" y="566219"/>
                  <a:pt x="617861" y="564972"/>
                </a:cubicBezTo>
                <a:lnTo>
                  <a:pt x="580447" y="527558"/>
                </a:lnTo>
                <a:cubicBezTo>
                  <a:pt x="575458" y="523817"/>
                  <a:pt x="575458" y="516334"/>
                  <a:pt x="580447" y="511345"/>
                </a:cubicBezTo>
                <a:close/>
                <a:moveTo>
                  <a:pt x="456685" y="394115"/>
                </a:moveTo>
                <a:cubicBezTo>
                  <a:pt x="491724" y="394115"/>
                  <a:pt x="519255" y="421921"/>
                  <a:pt x="519255" y="457310"/>
                </a:cubicBezTo>
                <a:cubicBezTo>
                  <a:pt x="519255" y="491436"/>
                  <a:pt x="491724" y="519242"/>
                  <a:pt x="456685" y="519242"/>
                </a:cubicBezTo>
                <a:cubicBezTo>
                  <a:pt x="422897" y="519242"/>
                  <a:pt x="394115" y="491436"/>
                  <a:pt x="394115" y="457310"/>
                </a:cubicBezTo>
                <a:cubicBezTo>
                  <a:pt x="394115" y="421921"/>
                  <a:pt x="422897" y="394115"/>
                  <a:pt x="456685" y="394115"/>
                </a:cubicBezTo>
                <a:close/>
                <a:moveTo>
                  <a:pt x="350183" y="349013"/>
                </a:moveTo>
                <a:cubicBezTo>
                  <a:pt x="310271" y="349013"/>
                  <a:pt x="279090" y="381449"/>
                  <a:pt x="279090" y="420122"/>
                </a:cubicBezTo>
                <a:lnTo>
                  <a:pt x="279090" y="669626"/>
                </a:lnTo>
                <a:cubicBezTo>
                  <a:pt x="279090" y="708299"/>
                  <a:pt x="310271" y="740734"/>
                  <a:pt x="350183" y="740734"/>
                </a:cubicBezTo>
                <a:lnTo>
                  <a:pt x="787964" y="740734"/>
                </a:lnTo>
                <a:cubicBezTo>
                  <a:pt x="826629" y="740734"/>
                  <a:pt x="859057" y="708299"/>
                  <a:pt x="859057" y="669626"/>
                </a:cubicBezTo>
                <a:lnTo>
                  <a:pt x="859057" y="420122"/>
                </a:lnTo>
                <a:cubicBezTo>
                  <a:pt x="859057" y="381449"/>
                  <a:pt x="826629" y="349013"/>
                  <a:pt x="787964" y="349013"/>
                </a:cubicBezTo>
                <a:close/>
                <a:moveTo>
                  <a:pt x="472412" y="236737"/>
                </a:moveTo>
                <a:cubicBezTo>
                  <a:pt x="459940" y="236737"/>
                  <a:pt x="448715" y="246717"/>
                  <a:pt x="448715" y="259192"/>
                </a:cubicBezTo>
                <a:lnTo>
                  <a:pt x="448715" y="325311"/>
                </a:lnTo>
                <a:lnTo>
                  <a:pt x="689432" y="325311"/>
                </a:lnTo>
                <a:lnTo>
                  <a:pt x="689432" y="259192"/>
                </a:lnTo>
                <a:cubicBezTo>
                  <a:pt x="689432" y="246717"/>
                  <a:pt x="678207" y="236737"/>
                  <a:pt x="666982" y="236737"/>
                </a:cubicBezTo>
                <a:close/>
                <a:moveTo>
                  <a:pt x="75790" y="120718"/>
                </a:moveTo>
                <a:cubicBezTo>
                  <a:pt x="72048" y="120718"/>
                  <a:pt x="69554" y="123213"/>
                  <a:pt x="69554" y="124460"/>
                </a:cubicBezTo>
                <a:cubicBezTo>
                  <a:pt x="67059" y="125708"/>
                  <a:pt x="65812" y="128203"/>
                  <a:pt x="67059" y="131945"/>
                </a:cubicBezTo>
                <a:lnTo>
                  <a:pt x="90757" y="250460"/>
                </a:lnTo>
                <a:cubicBezTo>
                  <a:pt x="90757" y="254202"/>
                  <a:pt x="94498" y="257945"/>
                  <a:pt x="99487" y="257945"/>
                </a:cubicBezTo>
                <a:lnTo>
                  <a:pt x="191783" y="257945"/>
                </a:lnTo>
                <a:lnTo>
                  <a:pt x="285326" y="257945"/>
                </a:lnTo>
                <a:cubicBezTo>
                  <a:pt x="291562" y="257945"/>
                  <a:pt x="295304" y="252955"/>
                  <a:pt x="295304" y="247964"/>
                </a:cubicBezTo>
                <a:lnTo>
                  <a:pt x="295304" y="130698"/>
                </a:lnTo>
                <a:cubicBezTo>
                  <a:pt x="295304" y="124460"/>
                  <a:pt x="291562" y="120718"/>
                  <a:pt x="285326" y="120718"/>
                </a:cubicBezTo>
                <a:lnTo>
                  <a:pt x="154366" y="120718"/>
                </a:lnTo>
                <a:cubicBezTo>
                  <a:pt x="153119" y="120718"/>
                  <a:pt x="153119" y="120718"/>
                  <a:pt x="153119" y="120718"/>
                </a:cubicBezTo>
                <a:cubicBezTo>
                  <a:pt x="153119" y="120718"/>
                  <a:pt x="153119" y="120718"/>
                  <a:pt x="151871" y="120718"/>
                </a:cubicBezTo>
                <a:close/>
                <a:moveTo>
                  <a:pt x="18417" y="956"/>
                </a:moveTo>
                <a:lnTo>
                  <a:pt x="113207" y="45867"/>
                </a:lnTo>
                <a:cubicBezTo>
                  <a:pt x="134410" y="57094"/>
                  <a:pt x="151871" y="74559"/>
                  <a:pt x="161849" y="97015"/>
                </a:cubicBezTo>
                <a:lnTo>
                  <a:pt x="285326" y="97015"/>
                </a:lnTo>
                <a:cubicBezTo>
                  <a:pt x="305282" y="97015"/>
                  <a:pt x="319002" y="110738"/>
                  <a:pt x="319002" y="130698"/>
                </a:cubicBezTo>
                <a:lnTo>
                  <a:pt x="319002" y="247964"/>
                </a:lnTo>
                <a:cubicBezTo>
                  <a:pt x="319002" y="266677"/>
                  <a:pt x="305282" y="281647"/>
                  <a:pt x="285326" y="281647"/>
                </a:cubicBezTo>
                <a:lnTo>
                  <a:pt x="207997" y="281647"/>
                </a:lnTo>
                <a:lnTo>
                  <a:pt x="255392" y="480003"/>
                </a:lnTo>
                <a:lnTo>
                  <a:pt x="255392" y="420122"/>
                </a:lnTo>
                <a:cubicBezTo>
                  <a:pt x="255392" y="367726"/>
                  <a:pt x="297799" y="325311"/>
                  <a:pt x="350183" y="325311"/>
                </a:cubicBezTo>
                <a:lnTo>
                  <a:pt x="425017" y="325311"/>
                </a:lnTo>
                <a:lnTo>
                  <a:pt x="425017" y="259192"/>
                </a:lnTo>
                <a:cubicBezTo>
                  <a:pt x="425017" y="232994"/>
                  <a:pt x="446220" y="211786"/>
                  <a:pt x="472412" y="211786"/>
                </a:cubicBezTo>
                <a:lnTo>
                  <a:pt x="666982" y="211786"/>
                </a:lnTo>
                <a:cubicBezTo>
                  <a:pt x="691927" y="211786"/>
                  <a:pt x="713130" y="232994"/>
                  <a:pt x="713130" y="259192"/>
                </a:cubicBezTo>
                <a:lnTo>
                  <a:pt x="713130" y="325311"/>
                </a:lnTo>
                <a:lnTo>
                  <a:pt x="787964" y="325311"/>
                </a:lnTo>
                <a:cubicBezTo>
                  <a:pt x="840348" y="325311"/>
                  <a:pt x="882755" y="367726"/>
                  <a:pt x="882755" y="420122"/>
                </a:cubicBezTo>
                <a:lnTo>
                  <a:pt x="882755" y="669626"/>
                </a:lnTo>
                <a:cubicBezTo>
                  <a:pt x="882755" y="698319"/>
                  <a:pt x="870282" y="723269"/>
                  <a:pt x="851574" y="740734"/>
                </a:cubicBezTo>
                <a:lnTo>
                  <a:pt x="918925" y="740734"/>
                </a:lnTo>
                <a:cubicBezTo>
                  <a:pt x="925161" y="740734"/>
                  <a:pt x="931397" y="745725"/>
                  <a:pt x="931397" y="751962"/>
                </a:cubicBezTo>
                <a:cubicBezTo>
                  <a:pt x="931397" y="759447"/>
                  <a:pt x="925161" y="764437"/>
                  <a:pt x="918925" y="764437"/>
                </a:cubicBezTo>
                <a:lnTo>
                  <a:pt x="877766" y="764437"/>
                </a:lnTo>
                <a:cubicBezTo>
                  <a:pt x="890238" y="778160"/>
                  <a:pt x="898969" y="796873"/>
                  <a:pt x="898969" y="816833"/>
                </a:cubicBezTo>
                <a:cubicBezTo>
                  <a:pt x="898969" y="859249"/>
                  <a:pt x="865293" y="892932"/>
                  <a:pt x="821640" y="892932"/>
                </a:cubicBezTo>
                <a:cubicBezTo>
                  <a:pt x="780481" y="892932"/>
                  <a:pt x="745558" y="859249"/>
                  <a:pt x="745558" y="816833"/>
                </a:cubicBezTo>
                <a:cubicBezTo>
                  <a:pt x="745558" y="796873"/>
                  <a:pt x="753042" y="778160"/>
                  <a:pt x="766761" y="764437"/>
                </a:cubicBezTo>
                <a:lnTo>
                  <a:pt x="350183" y="764437"/>
                </a:lnTo>
                <a:lnTo>
                  <a:pt x="295304" y="764437"/>
                </a:lnTo>
                <a:cubicBezTo>
                  <a:pt x="307776" y="778160"/>
                  <a:pt x="315260" y="796873"/>
                  <a:pt x="315260" y="816833"/>
                </a:cubicBezTo>
                <a:cubicBezTo>
                  <a:pt x="315260" y="859249"/>
                  <a:pt x="281584" y="892932"/>
                  <a:pt x="239178" y="892932"/>
                </a:cubicBezTo>
                <a:cubicBezTo>
                  <a:pt x="196772" y="892932"/>
                  <a:pt x="161849" y="859249"/>
                  <a:pt x="161849" y="816833"/>
                </a:cubicBezTo>
                <a:cubicBezTo>
                  <a:pt x="161849" y="794378"/>
                  <a:pt x="171827" y="775665"/>
                  <a:pt x="186794" y="760695"/>
                </a:cubicBezTo>
                <a:cubicBezTo>
                  <a:pt x="158108" y="753210"/>
                  <a:pt x="134410" y="735744"/>
                  <a:pt x="116949" y="710794"/>
                </a:cubicBezTo>
                <a:cubicBezTo>
                  <a:pt x="94498" y="677111"/>
                  <a:pt x="90757" y="634695"/>
                  <a:pt x="105724" y="597270"/>
                </a:cubicBezTo>
                <a:lnTo>
                  <a:pt x="203008" y="365231"/>
                </a:lnTo>
                <a:lnTo>
                  <a:pt x="183052" y="281647"/>
                </a:lnTo>
                <a:lnTo>
                  <a:pt x="99487" y="281647"/>
                </a:lnTo>
                <a:cubicBezTo>
                  <a:pt x="83273" y="281647"/>
                  <a:pt x="69554" y="270420"/>
                  <a:pt x="67059" y="254202"/>
                </a:cubicBezTo>
                <a:lnTo>
                  <a:pt x="43362" y="136935"/>
                </a:lnTo>
                <a:cubicBezTo>
                  <a:pt x="40867" y="126955"/>
                  <a:pt x="43362" y="116975"/>
                  <a:pt x="49598" y="109490"/>
                </a:cubicBezTo>
                <a:cubicBezTo>
                  <a:pt x="55834" y="102005"/>
                  <a:pt x="65812" y="97015"/>
                  <a:pt x="75790" y="97015"/>
                </a:cubicBezTo>
                <a:lnTo>
                  <a:pt x="134410" y="97015"/>
                </a:lnTo>
                <a:cubicBezTo>
                  <a:pt x="125679" y="84540"/>
                  <a:pt x="114454" y="74559"/>
                  <a:pt x="101982" y="68322"/>
                </a:cubicBezTo>
                <a:lnTo>
                  <a:pt x="7192" y="23411"/>
                </a:lnTo>
                <a:cubicBezTo>
                  <a:pt x="955" y="20916"/>
                  <a:pt x="-1539" y="12184"/>
                  <a:pt x="955" y="7194"/>
                </a:cubicBezTo>
                <a:cubicBezTo>
                  <a:pt x="4697" y="956"/>
                  <a:pt x="12181" y="-1539"/>
                  <a:pt x="18417" y="9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sp>
        <p:nvSpPr>
          <p:cNvPr id="448" name="Freeform: Shape 447">
            <a:extLst>
              <a:ext uri="{FF2B5EF4-FFF2-40B4-BE49-F238E27FC236}">
                <a16:creationId xmlns:a16="http://schemas.microsoft.com/office/drawing/2014/main" id="{D9C79F04-5605-435E-8AB7-61634759A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901" y="4431874"/>
            <a:ext cx="353814" cy="463722"/>
          </a:xfrm>
          <a:custGeom>
            <a:avLst/>
            <a:gdLst>
              <a:gd name="connsiteX0" fmla="*/ 586103 w 707628"/>
              <a:gd name="connsiteY0" fmla="*/ 646651 h 927443"/>
              <a:gd name="connsiteX1" fmla="*/ 587333 w 707628"/>
              <a:gd name="connsiteY1" fmla="*/ 663988 h 927443"/>
              <a:gd name="connsiteX2" fmla="*/ 477890 w 707628"/>
              <a:gd name="connsiteY2" fmla="*/ 812590 h 927443"/>
              <a:gd name="connsiteX3" fmla="*/ 468053 w 707628"/>
              <a:gd name="connsiteY3" fmla="*/ 817544 h 927443"/>
              <a:gd name="connsiteX4" fmla="*/ 459445 w 707628"/>
              <a:gd name="connsiteY4" fmla="*/ 813829 h 927443"/>
              <a:gd name="connsiteX5" fmla="*/ 422554 w 707628"/>
              <a:gd name="connsiteY5" fmla="*/ 776678 h 927443"/>
              <a:gd name="connsiteX6" fmla="*/ 422554 w 707628"/>
              <a:gd name="connsiteY6" fmla="*/ 760579 h 927443"/>
              <a:gd name="connsiteX7" fmla="*/ 438540 w 707628"/>
              <a:gd name="connsiteY7" fmla="*/ 760579 h 927443"/>
              <a:gd name="connsiteX8" fmla="*/ 465593 w 707628"/>
              <a:gd name="connsiteY8" fmla="*/ 786585 h 927443"/>
              <a:gd name="connsiteX9" fmla="*/ 568887 w 707628"/>
              <a:gd name="connsiteY9" fmla="*/ 649128 h 927443"/>
              <a:gd name="connsiteX10" fmla="*/ 586103 w 707628"/>
              <a:gd name="connsiteY10" fmla="*/ 646651 h 927443"/>
              <a:gd name="connsiteX11" fmla="*/ 506342 w 707628"/>
              <a:gd name="connsiteY11" fmla="*/ 554477 h 927443"/>
              <a:gd name="connsiteX12" fmla="*/ 332560 w 707628"/>
              <a:gd name="connsiteY12" fmla="*/ 728527 h 927443"/>
              <a:gd name="connsiteX13" fmla="*/ 506342 w 707628"/>
              <a:gd name="connsiteY13" fmla="*/ 903822 h 927443"/>
              <a:gd name="connsiteX14" fmla="*/ 682623 w 707628"/>
              <a:gd name="connsiteY14" fmla="*/ 728527 h 927443"/>
              <a:gd name="connsiteX15" fmla="*/ 506342 w 707628"/>
              <a:gd name="connsiteY15" fmla="*/ 554477 h 927443"/>
              <a:gd name="connsiteX16" fmla="*/ 413825 w 707628"/>
              <a:gd name="connsiteY16" fmla="*/ 263563 h 927443"/>
              <a:gd name="connsiteX17" fmla="*/ 413825 w 707628"/>
              <a:gd name="connsiteY17" fmla="*/ 553233 h 927443"/>
              <a:gd name="connsiteX18" fmla="*/ 480087 w 707628"/>
              <a:gd name="connsiteY18" fmla="*/ 532099 h 927443"/>
              <a:gd name="connsiteX19" fmla="*/ 480087 w 707628"/>
              <a:gd name="connsiteY19" fmla="*/ 304589 h 927443"/>
              <a:gd name="connsiteX20" fmla="*/ 437579 w 707628"/>
              <a:gd name="connsiteY20" fmla="*/ 263563 h 927443"/>
              <a:gd name="connsiteX21" fmla="*/ 113770 w 707628"/>
              <a:gd name="connsiteY21" fmla="*/ 263563 h 927443"/>
              <a:gd name="connsiteX22" fmla="*/ 113770 w 707628"/>
              <a:gd name="connsiteY22" fmla="*/ 835444 h 927443"/>
              <a:gd name="connsiteX23" fmla="*/ 340061 w 707628"/>
              <a:gd name="connsiteY23" fmla="*/ 835444 h 927443"/>
              <a:gd name="connsiteX24" fmla="*/ 307555 w 707628"/>
              <a:gd name="connsiteY24" fmla="*/ 728527 h 927443"/>
              <a:gd name="connsiteX25" fmla="*/ 390070 w 707628"/>
              <a:gd name="connsiteY25" fmla="*/ 568152 h 927443"/>
              <a:gd name="connsiteX26" fmla="*/ 390070 w 707628"/>
              <a:gd name="connsiteY26" fmla="*/ 263563 h 927443"/>
              <a:gd name="connsiteX27" fmla="*/ 341311 w 707628"/>
              <a:gd name="connsiteY27" fmla="*/ 263563 h 927443"/>
              <a:gd name="connsiteX28" fmla="*/ 161279 w 707628"/>
              <a:gd name="connsiteY28" fmla="*/ 263563 h 927443"/>
              <a:gd name="connsiteX29" fmla="*/ 66262 w 707628"/>
              <a:gd name="connsiteY29" fmla="*/ 263563 h 927443"/>
              <a:gd name="connsiteX30" fmla="*/ 23754 w 707628"/>
              <a:gd name="connsiteY30" fmla="*/ 304589 h 927443"/>
              <a:gd name="connsiteX31" fmla="*/ 23754 w 707628"/>
              <a:gd name="connsiteY31" fmla="*/ 794418 h 927443"/>
              <a:gd name="connsiteX32" fmla="*/ 66262 w 707628"/>
              <a:gd name="connsiteY32" fmla="*/ 835444 h 927443"/>
              <a:gd name="connsiteX33" fmla="*/ 90016 w 707628"/>
              <a:gd name="connsiteY33" fmla="*/ 835444 h 927443"/>
              <a:gd name="connsiteX34" fmla="*/ 90016 w 707628"/>
              <a:gd name="connsiteY34" fmla="*/ 263563 h 927443"/>
              <a:gd name="connsiteX35" fmla="*/ 173781 w 707628"/>
              <a:gd name="connsiteY35" fmla="*/ 83296 h 927443"/>
              <a:gd name="connsiteX36" fmla="*/ 173781 w 707628"/>
              <a:gd name="connsiteY36" fmla="*/ 238698 h 927443"/>
              <a:gd name="connsiteX37" fmla="*/ 330059 w 707628"/>
              <a:gd name="connsiteY37" fmla="*/ 238698 h 927443"/>
              <a:gd name="connsiteX38" fmla="*/ 330059 w 707628"/>
              <a:gd name="connsiteY38" fmla="*/ 83296 h 927443"/>
              <a:gd name="connsiteX39" fmla="*/ 203787 w 707628"/>
              <a:gd name="connsiteY39" fmla="*/ 23621 h 927443"/>
              <a:gd name="connsiteX40" fmla="*/ 173781 w 707628"/>
              <a:gd name="connsiteY40" fmla="*/ 54702 h 927443"/>
              <a:gd name="connsiteX41" fmla="*/ 173781 w 707628"/>
              <a:gd name="connsiteY41" fmla="*/ 59675 h 927443"/>
              <a:gd name="connsiteX42" fmla="*/ 330059 w 707628"/>
              <a:gd name="connsiteY42" fmla="*/ 59675 h 927443"/>
              <a:gd name="connsiteX43" fmla="*/ 330059 w 707628"/>
              <a:gd name="connsiteY43" fmla="*/ 54702 h 927443"/>
              <a:gd name="connsiteX44" fmla="*/ 298804 w 707628"/>
              <a:gd name="connsiteY44" fmla="*/ 23621 h 927443"/>
              <a:gd name="connsiteX45" fmla="*/ 203787 w 707628"/>
              <a:gd name="connsiteY45" fmla="*/ 0 h 927443"/>
              <a:gd name="connsiteX46" fmla="*/ 298804 w 707628"/>
              <a:gd name="connsiteY46" fmla="*/ 0 h 927443"/>
              <a:gd name="connsiteX47" fmla="*/ 353814 w 707628"/>
              <a:gd name="connsiteY47" fmla="*/ 54702 h 927443"/>
              <a:gd name="connsiteX48" fmla="*/ 353814 w 707628"/>
              <a:gd name="connsiteY48" fmla="*/ 238698 h 927443"/>
              <a:gd name="connsiteX49" fmla="*/ 437579 w 707628"/>
              <a:gd name="connsiteY49" fmla="*/ 238698 h 927443"/>
              <a:gd name="connsiteX50" fmla="*/ 503841 w 707628"/>
              <a:gd name="connsiteY50" fmla="*/ 304589 h 927443"/>
              <a:gd name="connsiteX51" fmla="*/ 503841 w 707628"/>
              <a:gd name="connsiteY51" fmla="*/ 530855 h 927443"/>
              <a:gd name="connsiteX52" fmla="*/ 506342 w 707628"/>
              <a:gd name="connsiteY52" fmla="*/ 530855 h 927443"/>
              <a:gd name="connsiteX53" fmla="*/ 707628 w 707628"/>
              <a:gd name="connsiteY53" fmla="*/ 728527 h 927443"/>
              <a:gd name="connsiteX54" fmla="*/ 506342 w 707628"/>
              <a:gd name="connsiteY54" fmla="*/ 927443 h 927443"/>
              <a:gd name="connsiteX55" fmla="*/ 357564 w 707628"/>
              <a:gd name="connsiteY55" fmla="*/ 860309 h 927443"/>
              <a:gd name="connsiteX56" fmla="*/ 66262 w 707628"/>
              <a:gd name="connsiteY56" fmla="*/ 860309 h 927443"/>
              <a:gd name="connsiteX57" fmla="*/ 0 w 707628"/>
              <a:gd name="connsiteY57" fmla="*/ 794418 h 927443"/>
              <a:gd name="connsiteX58" fmla="*/ 0 w 707628"/>
              <a:gd name="connsiteY58" fmla="*/ 304589 h 927443"/>
              <a:gd name="connsiteX59" fmla="*/ 66262 w 707628"/>
              <a:gd name="connsiteY59" fmla="*/ 238698 h 927443"/>
              <a:gd name="connsiteX60" fmla="*/ 150027 w 707628"/>
              <a:gd name="connsiteY60" fmla="*/ 238698 h 927443"/>
              <a:gd name="connsiteX61" fmla="*/ 150027 w 707628"/>
              <a:gd name="connsiteY61" fmla="*/ 54702 h 927443"/>
              <a:gd name="connsiteX62" fmla="*/ 203787 w 707628"/>
              <a:gd name="connsiteY62" fmla="*/ 0 h 92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7628" h="927443">
                <a:moveTo>
                  <a:pt x="586103" y="646651"/>
                </a:moveTo>
                <a:cubicBezTo>
                  <a:pt x="591022" y="651604"/>
                  <a:pt x="592251" y="659035"/>
                  <a:pt x="587333" y="663988"/>
                </a:cubicBezTo>
                <a:lnTo>
                  <a:pt x="477890" y="812590"/>
                </a:lnTo>
                <a:cubicBezTo>
                  <a:pt x="475431" y="816305"/>
                  <a:pt x="471742" y="817544"/>
                  <a:pt x="468053" y="817544"/>
                </a:cubicBezTo>
                <a:cubicBezTo>
                  <a:pt x="464363" y="817544"/>
                  <a:pt x="461904" y="816305"/>
                  <a:pt x="459445" y="813829"/>
                </a:cubicBezTo>
                <a:lnTo>
                  <a:pt x="422554" y="776678"/>
                </a:lnTo>
                <a:cubicBezTo>
                  <a:pt x="417635" y="771725"/>
                  <a:pt x="417635" y="764295"/>
                  <a:pt x="422554" y="760579"/>
                </a:cubicBezTo>
                <a:cubicBezTo>
                  <a:pt x="426243" y="755626"/>
                  <a:pt x="434851" y="755626"/>
                  <a:pt x="438540" y="760579"/>
                </a:cubicBezTo>
                <a:lnTo>
                  <a:pt x="465593" y="786585"/>
                </a:lnTo>
                <a:lnTo>
                  <a:pt x="568887" y="649128"/>
                </a:lnTo>
                <a:cubicBezTo>
                  <a:pt x="572576" y="644174"/>
                  <a:pt x="579955" y="642936"/>
                  <a:pt x="586103" y="646651"/>
                </a:cubicBezTo>
                <a:close/>
                <a:moveTo>
                  <a:pt x="506342" y="554477"/>
                </a:moveTo>
                <a:cubicBezTo>
                  <a:pt x="411324" y="554477"/>
                  <a:pt x="332560" y="632799"/>
                  <a:pt x="332560" y="728527"/>
                </a:cubicBezTo>
                <a:cubicBezTo>
                  <a:pt x="332560" y="825499"/>
                  <a:pt x="411324" y="903822"/>
                  <a:pt x="506342" y="903822"/>
                </a:cubicBezTo>
                <a:cubicBezTo>
                  <a:pt x="603859" y="903822"/>
                  <a:pt x="682623" y="825499"/>
                  <a:pt x="682623" y="728527"/>
                </a:cubicBezTo>
                <a:cubicBezTo>
                  <a:pt x="682623" y="632799"/>
                  <a:pt x="603859" y="554477"/>
                  <a:pt x="506342" y="554477"/>
                </a:cubicBezTo>
                <a:close/>
                <a:moveTo>
                  <a:pt x="413825" y="263563"/>
                </a:moveTo>
                <a:lnTo>
                  <a:pt x="413825" y="553233"/>
                </a:lnTo>
                <a:cubicBezTo>
                  <a:pt x="433828" y="542044"/>
                  <a:pt x="456333" y="535828"/>
                  <a:pt x="480087" y="532099"/>
                </a:cubicBezTo>
                <a:lnTo>
                  <a:pt x="480087" y="304589"/>
                </a:lnTo>
                <a:cubicBezTo>
                  <a:pt x="480087" y="282211"/>
                  <a:pt x="461333" y="263563"/>
                  <a:pt x="437579" y="263563"/>
                </a:cubicBezTo>
                <a:close/>
                <a:moveTo>
                  <a:pt x="113770" y="263563"/>
                </a:moveTo>
                <a:lnTo>
                  <a:pt x="113770" y="835444"/>
                </a:lnTo>
                <a:lnTo>
                  <a:pt x="340061" y="835444"/>
                </a:lnTo>
                <a:cubicBezTo>
                  <a:pt x="318807" y="805607"/>
                  <a:pt x="307555" y="768311"/>
                  <a:pt x="307555" y="728527"/>
                </a:cubicBezTo>
                <a:cubicBezTo>
                  <a:pt x="307555" y="662637"/>
                  <a:pt x="340061" y="604205"/>
                  <a:pt x="390070" y="568152"/>
                </a:cubicBezTo>
                <a:lnTo>
                  <a:pt x="390070" y="263563"/>
                </a:lnTo>
                <a:lnTo>
                  <a:pt x="341311" y="263563"/>
                </a:lnTo>
                <a:lnTo>
                  <a:pt x="161279" y="263563"/>
                </a:lnTo>
                <a:close/>
                <a:moveTo>
                  <a:pt x="66262" y="263563"/>
                </a:moveTo>
                <a:cubicBezTo>
                  <a:pt x="42508" y="263563"/>
                  <a:pt x="23754" y="282211"/>
                  <a:pt x="23754" y="304589"/>
                </a:cubicBezTo>
                <a:lnTo>
                  <a:pt x="23754" y="794418"/>
                </a:lnTo>
                <a:cubicBezTo>
                  <a:pt x="23754" y="818039"/>
                  <a:pt x="42508" y="835444"/>
                  <a:pt x="66262" y="835444"/>
                </a:cubicBezTo>
                <a:lnTo>
                  <a:pt x="90016" y="835444"/>
                </a:lnTo>
                <a:lnTo>
                  <a:pt x="90016" y="263563"/>
                </a:lnTo>
                <a:close/>
                <a:moveTo>
                  <a:pt x="173781" y="83296"/>
                </a:moveTo>
                <a:lnTo>
                  <a:pt x="173781" y="238698"/>
                </a:lnTo>
                <a:lnTo>
                  <a:pt x="330059" y="238698"/>
                </a:lnTo>
                <a:lnTo>
                  <a:pt x="330059" y="83296"/>
                </a:lnTo>
                <a:close/>
                <a:moveTo>
                  <a:pt x="203787" y="23621"/>
                </a:moveTo>
                <a:cubicBezTo>
                  <a:pt x="187534" y="23621"/>
                  <a:pt x="173781" y="37297"/>
                  <a:pt x="173781" y="54702"/>
                </a:cubicBezTo>
                <a:lnTo>
                  <a:pt x="173781" y="59675"/>
                </a:lnTo>
                <a:lnTo>
                  <a:pt x="330059" y="59675"/>
                </a:lnTo>
                <a:lnTo>
                  <a:pt x="330059" y="54702"/>
                </a:lnTo>
                <a:cubicBezTo>
                  <a:pt x="330059" y="37297"/>
                  <a:pt x="316307" y="23621"/>
                  <a:pt x="298804" y="23621"/>
                </a:cubicBezTo>
                <a:close/>
                <a:moveTo>
                  <a:pt x="203787" y="0"/>
                </a:moveTo>
                <a:lnTo>
                  <a:pt x="298804" y="0"/>
                </a:lnTo>
                <a:cubicBezTo>
                  <a:pt x="330059" y="0"/>
                  <a:pt x="353814" y="24864"/>
                  <a:pt x="353814" y="54702"/>
                </a:cubicBezTo>
                <a:lnTo>
                  <a:pt x="353814" y="238698"/>
                </a:lnTo>
                <a:lnTo>
                  <a:pt x="437579" y="238698"/>
                </a:lnTo>
                <a:cubicBezTo>
                  <a:pt x="473836" y="238698"/>
                  <a:pt x="503841" y="268536"/>
                  <a:pt x="503841" y="304589"/>
                </a:cubicBezTo>
                <a:lnTo>
                  <a:pt x="503841" y="530855"/>
                </a:lnTo>
                <a:cubicBezTo>
                  <a:pt x="505091" y="530855"/>
                  <a:pt x="506342" y="530855"/>
                  <a:pt x="506342" y="530855"/>
                </a:cubicBezTo>
                <a:cubicBezTo>
                  <a:pt x="617612" y="530855"/>
                  <a:pt x="707628" y="619124"/>
                  <a:pt x="707628" y="728527"/>
                </a:cubicBezTo>
                <a:cubicBezTo>
                  <a:pt x="707628" y="837931"/>
                  <a:pt x="617612" y="927443"/>
                  <a:pt x="506342" y="927443"/>
                </a:cubicBezTo>
                <a:cubicBezTo>
                  <a:pt x="447581" y="927443"/>
                  <a:pt x="395071" y="901335"/>
                  <a:pt x="357564" y="860309"/>
                </a:cubicBezTo>
                <a:lnTo>
                  <a:pt x="66262" y="860309"/>
                </a:lnTo>
                <a:cubicBezTo>
                  <a:pt x="28755" y="860309"/>
                  <a:pt x="0" y="830472"/>
                  <a:pt x="0" y="794418"/>
                </a:cubicBezTo>
                <a:lnTo>
                  <a:pt x="0" y="304589"/>
                </a:lnTo>
                <a:cubicBezTo>
                  <a:pt x="0" y="268536"/>
                  <a:pt x="28755" y="238698"/>
                  <a:pt x="66262" y="238698"/>
                </a:cubicBezTo>
                <a:lnTo>
                  <a:pt x="150027" y="238698"/>
                </a:lnTo>
                <a:lnTo>
                  <a:pt x="150027" y="54702"/>
                </a:lnTo>
                <a:cubicBezTo>
                  <a:pt x="150027" y="24864"/>
                  <a:pt x="175031" y="0"/>
                  <a:pt x="203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00" dirty="0">
              <a:latin typeface="Poppins" panose="00000500000000000000" pitchFamily="2" charset="0"/>
            </a:endParaRPr>
          </a:p>
        </p:txBody>
      </p: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2310BAE4-5043-4F47-804D-E80514D42571}"/>
              </a:ext>
            </a:extLst>
          </p:cNvPr>
          <p:cNvGrpSpPr/>
          <p:nvPr/>
        </p:nvGrpSpPr>
        <p:grpSpPr>
          <a:xfrm>
            <a:off x="8289234" y="43000"/>
            <a:ext cx="3902765" cy="6815000"/>
            <a:chOff x="12595469" y="0"/>
            <a:chExt cx="11787191" cy="13716000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25F85900-AF6F-4E98-8151-CAA76CEF7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5469" y="0"/>
              <a:ext cx="11787191" cy="13716000"/>
            </a:xfrm>
            <a:custGeom>
              <a:avLst/>
              <a:gdLst>
                <a:gd name="T0" fmla="*/ 9456 w 9457"/>
                <a:gd name="T1" fmla="*/ 11007 h 11008"/>
                <a:gd name="T2" fmla="*/ 0 w 9457"/>
                <a:gd name="T3" fmla="*/ 11007 h 11008"/>
                <a:gd name="T4" fmla="*/ 0 w 9457"/>
                <a:gd name="T5" fmla="*/ 0 h 11008"/>
                <a:gd name="T6" fmla="*/ 9456 w 9457"/>
                <a:gd name="T7" fmla="*/ 0 h 11008"/>
                <a:gd name="T8" fmla="*/ 9456 w 9457"/>
                <a:gd name="T9" fmla="*/ 11007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57" h="11008">
                  <a:moveTo>
                    <a:pt x="9456" y="11007"/>
                  </a:moveTo>
                  <a:lnTo>
                    <a:pt x="0" y="11007"/>
                  </a:lnTo>
                  <a:lnTo>
                    <a:pt x="0" y="0"/>
                  </a:lnTo>
                  <a:lnTo>
                    <a:pt x="9456" y="0"/>
                  </a:lnTo>
                  <a:lnTo>
                    <a:pt x="9456" y="11007"/>
                  </a:lnTo>
                </a:path>
              </a:pathLst>
            </a:custGeom>
            <a:solidFill>
              <a:srgbClr val="000000">
                <a:alpha val="8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6756069D-75FF-410E-BF68-C1BF81CF9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3333" y="0"/>
              <a:ext cx="181340" cy="13716000"/>
            </a:xfrm>
            <a:custGeom>
              <a:avLst/>
              <a:gdLst>
                <a:gd name="T0" fmla="*/ 0 w 145"/>
                <a:gd name="T1" fmla="*/ 11007 h 11008"/>
                <a:gd name="T2" fmla="*/ 144 w 145"/>
                <a:gd name="T3" fmla="*/ 11007 h 11008"/>
                <a:gd name="T4" fmla="*/ 144 w 145"/>
                <a:gd name="T5" fmla="*/ 0 h 11008"/>
                <a:gd name="T6" fmla="*/ 0 w 145"/>
                <a:gd name="T7" fmla="*/ 0 h 11008"/>
                <a:gd name="T8" fmla="*/ 0 w 145"/>
                <a:gd name="T9" fmla="*/ 11007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1008">
                  <a:moveTo>
                    <a:pt x="0" y="11007"/>
                  </a:moveTo>
                  <a:lnTo>
                    <a:pt x="144" y="11007"/>
                  </a:lnTo>
                  <a:lnTo>
                    <a:pt x="144" y="0"/>
                  </a:lnTo>
                  <a:lnTo>
                    <a:pt x="0" y="0"/>
                  </a:lnTo>
                  <a:lnTo>
                    <a:pt x="0" y="11007"/>
                  </a:lnTo>
                </a:path>
              </a:pathLst>
            </a:custGeom>
            <a:solidFill>
              <a:srgbClr val="FFDA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DE54D9B1-06C1-4837-96C4-8172465F1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66969" y="0"/>
              <a:ext cx="181343" cy="13716000"/>
            </a:xfrm>
            <a:custGeom>
              <a:avLst/>
              <a:gdLst>
                <a:gd name="T0" fmla="*/ 0 w 146"/>
                <a:gd name="T1" fmla="*/ 11007 h 11008"/>
                <a:gd name="T2" fmla="*/ 145 w 146"/>
                <a:gd name="T3" fmla="*/ 11007 h 11008"/>
                <a:gd name="T4" fmla="*/ 145 w 146"/>
                <a:gd name="T5" fmla="*/ 0 h 11008"/>
                <a:gd name="T6" fmla="*/ 0 w 146"/>
                <a:gd name="T7" fmla="*/ 0 h 11008"/>
                <a:gd name="T8" fmla="*/ 0 w 146"/>
                <a:gd name="T9" fmla="*/ 11007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1008">
                  <a:moveTo>
                    <a:pt x="0" y="11007"/>
                  </a:moveTo>
                  <a:lnTo>
                    <a:pt x="145" y="11007"/>
                  </a:lnTo>
                  <a:lnTo>
                    <a:pt x="145" y="0"/>
                  </a:lnTo>
                  <a:lnTo>
                    <a:pt x="0" y="0"/>
                  </a:lnTo>
                  <a:lnTo>
                    <a:pt x="0" y="11007"/>
                  </a:lnTo>
                </a:path>
              </a:pathLst>
            </a:custGeom>
            <a:solidFill>
              <a:srgbClr val="FFDA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DEBF5D94-3434-40E9-8984-DCFCE9340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35649" y="0"/>
              <a:ext cx="5390783" cy="13716000"/>
            </a:xfrm>
            <a:custGeom>
              <a:avLst/>
              <a:gdLst>
                <a:gd name="T0" fmla="*/ 4324 w 4325"/>
                <a:gd name="T1" fmla="*/ 11007 h 11008"/>
                <a:gd name="T2" fmla="*/ 0 w 4325"/>
                <a:gd name="T3" fmla="*/ 11007 h 11008"/>
                <a:gd name="T4" fmla="*/ 0 w 4325"/>
                <a:gd name="T5" fmla="*/ 0 h 11008"/>
                <a:gd name="T6" fmla="*/ 4324 w 4325"/>
                <a:gd name="T7" fmla="*/ 0 h 11008"/>
                <a:gd name="T8" fmla="*/ 4324 w 4325"/>
                <a:gd name="T9" fmla="*/ 11007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5" h="11008">
                  <a:moveTo>
                    <a:pt x="4324" y="11007"/>
                  </a:moveTo>
                  <a:lnTo>
                    <a:pt x="0" y="11007"/>
                  </a:lnTo>
                  <a:lnTo>
                    <a:pt x="0" y="0"/>
                  </a:lnTo>
                  <a:lnTo>
                    <a:pt x="4324" y="0"/>
                  </a:lnTo>
                  <a:lnTo>
                    <a:pt x="4324" y="11007"/>
                  </a:ln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25FA052-DC43-487C-8E87-137ACAD01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44466" y="0"/>
              <a:ext cx="71436" cy="13716000"/>
            </a:xfrm>
            <a:custGeom>
              <a:avLst/>
              <a:gdLst>
                <a:gd name="T0" fmla="*/ 0 w 56"/>
                <a:gd name="T1" fmla="*/ 11007 h 11008"/>
                <a:gd name="T2" fmla="*/ 55 w 56"/>
                <a:gd name="T3" fmla="*/ 11007 h 11008"/>
                <a:gd name="T4" fmla="*/ 55 w 56"/>
                <a:gd name="T5" fmla="*/ 0 h 11008"/>
                <a:gd name="T6" fmla="*/ 0 w 56"/>
                <a:gd name="T7" fmla="*/ 0 h 11008"/>
                <a:gd name="T8" fmla="*/ 0 w 56"/>
                <a:gd name="T9" fmla="*/ 11007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1008">
                  <a:moveTo>
                    <a:pt x="0" y="11007"/>
                  </a:moveTo>
                  <a:lnTo>
                    <a:pt x="55" y="1100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1100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5F9F052-31EF-4A28-85D5-E20FCF512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5189" y="0"/>
              <a:ext cx="71436" cy="13716000"/>
            </a:xfrm>
            <a:custGeom>
              <a:avLst/>
              <a:gdLst>
                <a:gd name="T0" fmla="*/ 0 w 57"/>
                <a:gd name="T1" fmla="*/ 11007 h 11008"/>
                <a:gd name="T2" fmla="*/ 56 w 57"/>
                <a:gd name="T3" fmla="*/ 11007 h 11008"/>
                <a:gd name="T4" fmla="*/ 56 w 57"/>
                <a:gd name="T5" fmla="*/ 0 h 11008"/>
                <a:gd name="T6" fmla="*/ 0 w 57"/>
                <a:gd name="T7" fmla="*/ 0 h 11008"/>
                <a:gd name="T8" fmla="*/ 0 w 57"/>
                <a:gd name="T9" fmla="*/ 11007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008">
                  <a:moveTo>
                    <a:pt x="0" y="11007"/>
                  </a:moveTo>
                  <a:lnTo>
                    <a:pt x="56" y="1100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1100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0BF9ED9B-0BF8-4BE2-BC35-9F8650403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45677" y="2335458"/>
              <a:ext cx="3251916" cy="861496"/>
            </a:xfrm>
            <a:custGeom>
              <a:avLst/>
              <a:gdLst>
                <a:gd name="connsiteX0" fmla="*/ 3038840 w 3251916"/>
                <a:gd name="connsiteY0" fmla="*/ 0 h 861496"/>
                <a:gd name="connsiteX1" fmla="*/ 3251916 w 3251916"/>
                <a:gd name="connsiteY1" fmla="*/ 0 h 861496"/>
                <a:gd name="connsiteX2" fmla="*/ 3251916 w 3251916"/>
                <a:gd name="connsiteY2" fmla="*/ 861496 h 861496"/>
                <a:gd name="connsiteX3" fmla="*/ 3038840 w 3251916"/>
                <a:gd name="connsiteY3" fmla="*/ 861496 h 861496"/>
                <a:gd name="connsiteX4" fmla="*/ 2280504 w 3251916"/>
                <a:gd name="connsiteY4" fmla="*/ 0 h 861496"/>
                <a:gd name="connsiteX5" fmla="*/ 2493572 w 3251916"/>
                <a:gd name="connsiteY5" fmla="*/ 0 h 861496"/>
                <a:gd name="connsiteX6" fmla="*/ 2493572 w 3251916"/>
                <a:gd name="connsiteY6" fmla="*/ 861496 h 861496"/>
                <a:gd name="connsiteX7" fmla="*/ 2280504 w 3251916"/>
                <a:gd name="connsiteY7" fmla="*/ 861496 h 861496"/>
                <a:gd name="connsiteX8" fmla="*/ 1522166 w 3251916"/>
                <a:gd name="connsiteY8" fmla="*/ 0 h 861496"/>
                <a:gd name="connsiteX9" fmla="*/ 1735242 w 3251916"/>
                <a:gd name="connsiteY9" fmla="*/ 0 h 861496"/>
                <a:gd name="connsiteX10" fmla="*/ 1735242 w 3251916"/>
                <a:gd name="connsiteY10" fmla="*/ 861496 h 861496"/>
                <a:gd name="connsiteX11" fmla="*/ 1522166 w 3251916"/>
                <a:gd name="connsiteY11" fmla="*/ 861496 h 861496"/>
                <a:gd name="connsiteX12" fmla="*/ 758338 w 3251916"/>
                <a:gd name="connsiteY12" fmla="*/ 0 h 861496"/>
                <a:gd name="connsiteX13" fmla="*/ 971410 w 3251916"/>
                <a:gd name="connsiteY13" fmla="*/ 0 h 861496"/>
                <a:gd name="connsiteX14" fmla="*/ 971410 w 3251916"/>
                <a:gd name="connsiteY14" fmla="*/ 861496 h 861496"/>
                <a:gd name="connsiteX15" fmla="*/ 758338 w 3251916"/>
                <a:gd name="connsiteY15" fmla="*/ 861496 h 861496"/>
                <a:gd name="connsiteX16" fmla="*/ 0 w 3251916"/>
                <a:gd name="connsiteY16" fmla="*/ 0 h 861496"/>
                <a:gd name="connsiteX17" fmla="*/ 213072 w 3251916"/>
                <a:gd name="connsiteY17" fmla="*/ 0 h 861496"/>
                <a:gd name="connsiteX18" fmla="*/ 213072 w 3251916"/>
                <a:gd name="connsiteY18" fmla="*/ 861496 h 861496"/>
                <a:gd name="connsiteX19" fmla="*/ 0 w 3251916"/>
                <a:gd name="connsiteY19" fmla="*/ 861496 h 86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51916" h="861496">
                  <a:moveTo>
                    <a:pt x="3038840" y="0"/>
                  </a:moveTo>
                  <a:lnTo>
                    <a:pt x="3251916" y="0"/>
                  </a:lnTo>
                  <a:lnTo>
                    <a:pt x="3251916" y="861496"/>
                  </a:lnTo>
                  <a:lnTo>
                    <a:pt x="3038840" y="861496"/>
                  </a:lnTo>
                  <a:close/>
                  <a:moveTo>
                    <a:pt x="2280504" y="0"/>
                  </a:moveTo>
                  <a:lnTo>
                    <a:pt x="2493572" y="0"/>
                  </a:lnTo>
                  <a:lnTo>
                    <a:pt x="2493572" y="861496"/>
                  </a:lnTo>
                  <a:lnTo>
                    <a:pt x="2280504" y="861496"/>
                  </a:lnTo>
                  <a:close/>
                  <a:moveTo>
                    <a:pt x="1522166" y="0"/>
                  </a:moveTo>
                  <a:lnTo>
                    <a:pt x="1735242" y="0"/>
                  </a:lnTo>
                  <a:lnTo>
                    <a:pt x="1735242" y="861496"/>
                  </a:lnTo>
                  <a:lnTo>
                    <a:pt x="1522166" y="861496"/>
                  </a:lnTo>
                  <a:close/>
                  <a:moveTo>
                    <a:pt x="758338" y="0"/>
                  </a:moveTo>
                  <a:lnTo>
                    <a:pt x="971410" y="0"/>
                  </a:lnTo>
                  <a:lnTo>
                    <a:pt x="971410" y="861496"/>
                  </a:lnTo>
                  <a:lnTo>
                    <a:pt x="758338" y="861496"/>
                  </a:lnTo>
                  <a:close/>
                  <a:moveTo>
                    <a:pt x="0" y="0"/>
                  </a:moveTo>
                  <a:lnTo>
                    <a:pt x="213072" y="0"/>
                  </a:lnTo>
                  <a:lnTo>
                    <a:pt x="213072" y="861496"/>
                  </a:lnTo>
                  <a:lnTo>
                    <a:pt x="0" y="8614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0309E805-D38D-431B-9586-E390180C7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4659" y="0"/>
              <a:ext cx="5390783" cy="13716000"/>
            </a:xfrm>
            <a:custGeom>
              <a:avLst/>
              <a:gdLst>
                <a:gd name="T0" fmla="*/ 542 w 4325"/>
                <a:gd name="T1" fmla="*/ 8091 h 11008"/>
                <a:gd name="T2" fmla="*/ 542 w 4325"/>
                <a:gd name="T3" fmla="*/ 7740 h 11008"/>
                <a:gd name="T4" fmla="*/ 542 w 4325"/>
                <a:gd name="T5" fmla="*/ 8063 h 11008"/>
                <a:gd name="T6" fmla="*/ 542 w 4325"/>
                <a:gd name="T7" fmla="*/ 6137 h 11008"/>
                <a:gd name="T8" fmla="*/ 542 w 4325"/>
                <a:gd name="T9" fmla="*/ 3245 h 11008"/>
                <a:gd name="T10" fmla="*/ 1180 w 4325"/>
                <a:gd name="T11" fmla="*/ 1798 h 11008"/>
                <a:gd name="T12" fmla="*/ 1180 w 4325"/>
                <a:gd name="T13" fmla="*/ 1770 h 11008"/>
                <a:gd name="T14" fmla="*/ 1208 w 4325"/>
                <a:gd name="T15" fmla="*/ 10956 h 11008"/>
                <a:gd name="T16" fmla="*/ 1208 w 4325"/>
                <a:gd name="T17" fmla="*/ 8091 h 11008"/>
                <a:gd name="T18" fmla="*/ 1848 w 4325"/>
                <a:gd name="T19" fmla="*/ 7907 h 11008"/>
                <a:gd name="T20" fmla="*/ 1848 w 4325"/>
                <a:gd name="T21" fmla="*/ 7556 h 11008"/>
                <a:gd name="T22" fmla="*/ 1208 w 4325"/>
                <a:gd name="T23" fmla="*/ 6109 h 11008"/>
                <a:gd name="T24" fmla="*/ 1208 w 4325"/>
                <a:gd name="T25" fmla="*/ 3245 h 11008"/>
                <a:gd name="T26" fmla="*/ 1208 w 4325"/>
                <a:gd name="T27" fmla="*/ 352 h 11008"/>
                <a:gd name="T28" fmla="*/ 2515 w 4325"/>
                <a:gd name="T29" fmla="*/ 9538 h 11008"/>
                <a:gd name="T30" fmla="*/ 2515 w 4325"/>
                <a:gd name="T31" fmla="*/ 9510 h 11008"/>
                <a:gd name="T32" fmla="*/ 2515 w 4325"/>
                <a:gd name="T33" fmla="*/ 7584 h 11008"/>
                <a:gd name="T34" fmla="*/ 1876 w 4325"/>
                <a:gd name="T35" fmla="*/ 6137 h 11008"/>
                <a:gd name="T36" fmla="*/ 2515 w 4325"/>
                <a:gd name="T37" fmla="*/ 4691 h 11008"/>
                <a:gd name="T38" fmla="*/ 2515 w 4325"/>
                <a:gd name="T39" fmla="*/ 4663 h 11008"/>
                <a:gd name="T40" fmla="*/ 1876 w 4325"/>
                <a:gd name="T41" fmla="*/ 3217 h 11008"/>
                <a:gd name="T42" fmla="*/ 1876 w 4325"/>
                <a:gd name="T43" fmla="*/ 352 h 11008"/>
                <a:gd name="T44" fmla="*/ 2543 w 4325"/>
                <a:gd name="T45" fmla="*/ 8091 h 11008"/>
                <a:gd name="T46" fmla="*/ 2543 w 4325"/>
                <a:gd name="T47" fmla="*/ 7740 h 11008"/>
                <a:gd name="T48" fmla="*/ 2543 w 4325"/>
                <a:gd name="T49" fmla="*/ 8063 h 11008"/>
                <a:gd name="T50" fmla="*/ 2543 w 4325"/>
                <a:gd name="T51" fmla="*/ 6137 h 11008"/>
                <a:gd name="T52" fmla="*/ 2543 w 4325"/>
                <a:gd name="T53" fmla="*/ 3245 h 11008"/>
                <a:gd name="T54" fmla="*/ 3181 w 4325"/>
                <a:gd name="T55" fmla="*/ 1798 h 11008"/>
                <a:gd name="T56" fmla="*/ 3181 w 4325"/>
                <a:gd name="T57" fmla="*/ 1770 h 11008"/>
                <a:gd name="T58" fmla="*/ 3209 w 4325"/>
                <a:gd name="T59" fmla="*/ 10956 h 11008"/>
                <a:gd name="T60" fmla="*/ 3209 w 4325"/>
                <a:gd name="T61" fmla="*/ 8091 h 11008"/>
                <a:gd name="T62" fmla="*/ 3848 w 4325"/>
                <a:gd name="T63" fmla="*/ 7907 h 11008"/>
                <a:gd name="T64" fmla="*/ 3848 w 4325"/>
                <a:gd name="T65" fmla="*/ 7556 h 11008"/>
                <a:gd name="T66" fmla="*/ 3209 w 4325"/>
                <a:gd name="T67" fmla="*/ 6109 h 11008"/>
                <a:gd name="T68" fmla="*/ 3209 w 4325"/>
                <a:gd name="T69" fmla="*/ 3245 h 11008"/>
                <a:gd name="T70" fmla="*/ 3209 w 4325"/>
                <a:gd name="T71" fmla="*/ 352 h 11008"/>
                <a:gd name="T72" fmla="*/ 1180 w 4325"/>
                <a:gd name="T73" fmla="*/ 10984 h 11008"/>
                <a:gd name="T74" fmla="*/ 1876 w 4325"/>
                <a:gd name="T75" fmla="*/ 11007 h 11008"/>
                <a:gd name="T76" fmla="*/ 3181 w 4325"/>
                <a:gd name="T77" fmla="*/ 10984 h 11008"/>
                <a:gd name="T78" fmla="*/ 3877 w 4325"/>
                <a:gd name="T79" fmla="*/ 11007 h 11008"/>
                <a:gd name="T80" fmla="*/ 4324 w 4325"/>
                <a:gd name="T81" fmla="*/ 9538 h 11008"/>
                <a:gd name="T82" fmla="*/ 3877 w 4325"/>
                <a:gd name="T83" fmla="*/ 8063 h 11008"/>
                <a:gd name="T84" fmla="*/ 3877 w 4325"/>
                <a:gd name="T85" fmla="*/ 7556 h 11008"/>
                <a:gd name="T86" fmla="*/ 4324 w 4325"/>
                <a:gd name="T87" fmla="*/ 4691 h 11008"/>
                <a:gd name="T88" fmla="*/ 3877 w 4325"/>
                <a:gd name="T89" fmla="*/ 3217 h 11008"/>
                <a:gd name="T90" fmla="*/ 4324 w 4325"/>
                <a:gd name="T91" fmla="*/ 352 h 11008"/>
                <a:gd name="T92" fmla="*/ 3209 w 4325"/>
                <a:gd name="T93" fmla="*/ 324 h 11008"/>
                <a:gd name="T94" fmla="*/ 2515 w 4325"/>
                <a:gd name="T95" fmla="*/ 0 h 11008"/>
                <a:gd name="T96" fmla="*/ 1208 w 4325"/>
                <a:gd name="T97" fmla="*/ 324 h 11008"/>
                <a:gd name="T98" fmla="*/ 514 w 4325"/>
                <a:gd name="T99" fmla="*/ 0 h 11008"/>
                <a:gd name="T100" fmla="*/ 0 w 4325"/>
                <a:gd name="T101" fmla="*/ 1770 h 11008"/>
                <a:gd name="T102" fmla="*/ 514 w 4325"/>
                <a:gd name="T103" fmla="*/ 3245 h 11008"/>
                <a:gd name="T104" fmla="*/ 0 w 4325"/>
                <a:gd name="T105" fmla="*/ 6109 h 11008"/>
                <a:gd name="T106" fmla="*/ 514 w 4325"/>
                <a:gd name="T107" fmla="*/ 7584 h 11008"/>
                <a:gd name="T108" fmla="*/ 514 w 4325"/>
                <a:gd name="T109" fmla="*/ 8091 h 11008"/>
                <a:gd name="T110" fmla="*/ 0 w 4325"/>
                <a:gd name="T111" fmla="*/ 10956 h 1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25" h="11008">
                  <a:moveTo>
                    <a:pt x="542" y="9538"/>
                  </a:moveTo>
                  <a:lnTo>
                    <a:pt x="1180" y="9538"/>
                  </a:lnTo>
                  <a:lnTo>
                    <a:pt x="1180" y="10956"/>
                  </a:lnTo>
                  <a:lnTo>
                    <a:pt x="542" y="10956"/>
                  </a:lnTo>
                  <a:lnTo>
                    <a:pt x="542" y="9538"/>
                  </a:lnTo>
                  <a:close/>
                  <a:moveTo>
                    <a:pt x="542" y="8091"/>
                  </a:moveTo>
                  <a:lnTo>
                    <a:pt x="1180" y="8091"/>
                  </a:lnTo>
                  <a:lnTo>
                    <a:pt x="1180" y="9510"/>
                  </a:lnTo>
                  <a:lnTo>
                    <a:pt x="542" y="9510"/>
                  </a:lnTo>
                  <a:lnTo>
                    <a:pt x="542" y="8091"/>
                  </a:lnTo>
                  <a:close/>
                  <a:moveTo>
                    <a:pt x="542" y="7907"/>
                  </a:moveTo>
                  <a:lnTo>
                    <a:pt x="542" y="7740"/>
                  </a:lnTo>
                  <a:lnTo>
                    <a:pt x="542" y="7584"/>
                  </a:lnTo>
                  <a:lnTo>
                    <a:pt x="1180" y="7584"/>
                  </a:lnTo>
                  <a:lnTo>
                    <a:pt x="1180" y="7740"/>
                  </a:lnTo>
                  <a:lnTo>
                    <a:pt x="1180" y="7907"/>
                  </a:lnTo>
                  <a:lnTo>
                    <a:pt x="1180" y="8063"/>
                  </a:lnTo>
                  <a:lnTo>
                    <a:pt x="542" y="8063"/>
                  </a:lnTo>
                  <a:lnTo>
                    <a:pt x="542" y="7907"/>
                  </a:lnTo>
                  <a:close/>
                  <a:moveTo>
                    <a:pt x="542" y="6137"/>
                  </a:moveTo>
                  <a:lnTo>
                    <a:pt x="1180" y="6137"/>
                  </a:lnTo>
                  <a:lnTo>
                    <a:pt x="1180" y="7556"/>
                  </a:lnTo>
                  <a:lnTo>
                    <a:pt x="542" y="7556"/>
                  </a:lnTo>
                  <a:lnTo>
                    <a:pt x="542" y="6137"/>
                  </a:lnTo>
                  <a:close/>
                  <a:moveTo>
                    <a:pt x="542" y="4691"/>
                  </a:moveTo>
                  <a:lnTo>
                    <a:pt x="1180" y="4691"/>
                  </a:lnTo>
                  <a:lnTo>
                    <a:pt x="1180" y="6109"/>
                  </a:lnTo>
                  <a:lnTo>
                    <a:pt x="542" y="6109"/>
                  </a:lnTo>
                  <a:lnTo>
                    <a:pt x="542" y="4691"/>
                  </a:lnTo>
                  <a:close/>
                  <a:moveTo>
                    <a:pt x="542" y="3245"/>
                  </a:moveTo>
                  <a:lnTo>
                    <a:pt x="1180" y="3245"/>
                  </a:lnTo>
                  <a:lnTo>
                    <a:pt x="1180" y="4663"/>
                  </a:lnTo>
                  <a:lnTo>
                    <a:pt x="542" y="4663"/>
                  </a:lnTo>
                  <a:lnTo>
                    <a:pt x="542" y="3245"/>
                  </a:lnTo>
                  <a:close/>
                  <a:moveTo>
                    <a:pt x="542" y="1798"/>
                  </a:moveTo>
                  <a:lnTo>
                    <a:pt x="1180" y="1798"/>
                  </a:lnTo>
                  <a:lnTo>
                    <a:pt x="1180" y="3217"/>
                  </a:lnTo>
                  <a:lnTo>
                    <a:pt x="542" y="3217"/>
                  </a:lnTo>
                  <a:lnTo>
                    <a:pt x="542" y="1798"/>
                  </a:lnTo>
                  <a:close/>
                  <a:moveTo>
                    <a:pt x="542" y="352"/>
                  </a:moveTo>
                  <a:lnTo>
                    <a:pt x="1180" y="352"/>
                  </a:lnTo>
                  <a:lnTo>
                    <a:pt x="1180" y="1770"/>
                  </a:lnTo>
                  <a:lnTo>
                    <a:pt x="542" y="1770"/>
                  </a:lnTo>
                  <a:lnTo>
                    <a:pt x="542" y="352"/>
                  </a:lnTo>
                  <a:close/>
                  <a:moveTo>
                    <a:pt x="1208" y="9538"/>
                  </a:moveTo>
                  <a:lnTo>
                    <a:pt x="1848" y="9538"/>
                  </a:lnTo>
                  <a:lnTo>
                    <a:pt x="1848" y="10956"/>
                  </a:lnTo>
                  <a:lnTo>
                    <a:pt x="1208" y="10956"/>
                  </a:lnTo>
                  <a:lnTo>
                    <a:pt x="1208" y="9538"/>
                  </a:lnTo>
                  <a:close/>
                  <a:moveTo>
                    <a:pt x="1208" y="8091"/>
                  </a:moveTo>
                  <a:lnTo>
                    <a:pt x="1848" y="8091"/>
                  </a:lnTo>
                  <a:lnTo>
                    <a:pt x="1848" y="9510"/>
                  </a:lnTo>
                  <a:lnTo>
                    <a:pt x="1208" y="9510"/>
                  </a:lnTo>
                  <a:lnTo>
                    <a:pt x="1208" y="8091"/>
                  </a:lnTo>
                  <a:close/>
                  <a:moveTo>
                    <a:pt x="1208" y="7907"/>
                  </a:moveTo>
                  <a:lnTo>
                    <a:pt x="1208" y="7740"/>
                  </a:lnTo>
                  <a:lnTo>
                    <a:pt x="1208" y="7584"/>
                  </a:lnTo>
                  <a:lnTo>
                    <a:pt x="1848" y="7584"/>
                  </a:lnTo>
                  <a:lnTo>
                    <a:pt x="1848" y="7740"/>
                  </a:lnTo>
                  <a:lnTo>
                    <a:pt x="1848" y="7907"/>
                  </a:lnTo>
                  <a:lnTo>
                    <a:pt x="1848" y="8063"/>
                  </a:lnTo>
                  <a:lnTo>
                    <a:pt x="1208" y="8063"/>
                  </a:lnTo>
                  <a:lnTo>
                    <a:pt x="1208" y="7907"/>
                  </a:lnTo>
                  <a:close/>
                  <a:moveTo>
                    <a:pt x="1208" y="6137"/>
                  </a:moveTo>
                  <a:lnTo>
                    <a:pt x="1848" y="6137"/>
                  </a:lnTo>
                  <a:lnTo>
                    <a:pt x="1848" y="7556"/>
                  </a:lnTo>
                  <a:lnTo>
                    <a:pt x="1208" y="7556"/>
                  </a:lnTo>
                  <a:lnTo>
                    <a:pt x="1208" y="6137"/>
                  </a:lnTo>
                  <a:close/>
                  <a:moveTo>
                    <a:pt x="1208" y="4691"/>
                  </a:moveTo>
                  <a:lnTo>
                    <a:pt x="1848" y="4691"/>
                  </a:lnTo>
                  <a:lnTo>
                    <a:pt x="1848" y="6109"/>
                  </a:lnTo>
                  <a:lnTo>
                    <a:pt x="1208" y="6109"/>
                  </a:lnTo>
                  <a:lnTo>
                    <a:pt x="1208" y="4691"/>
                  </a:lnTo>
                  <a:close/>
                  <a:moveTo>
                    <a:pt x="1208" y="3245"/>
                  </a:moveTo>
                  <a:lnTo>
                    <a:pt x="1848" y="3245"/>
                  </a:lnTo>
                  <a:lnTo>
                    <a:pt x="1848" y="4663"/>
                  </a:lnTo>
                  <a:lnTo>
                    <a:pt x="1208" y="4663"/>
                  </a:lnTo>
                  <a:lnTo>
                    <a:pt x="1208" y="3245"/>
                  </a:lnTo>
                  <a:close/>
                  <a:moveTo>
                    <a:pt x="1208" y="1798"/>
                  </a:moveTo>
                  <a:lnTo>
                    <a:pt x="1848" y="1798"/>
                  </a:lnTo>
                  <a:lnTo>
                    <a:pt x="1848" y="3217"/>
                  </a:lnTo>
                  <a:lnTo>
                    <a:pt x="1208" y="3217"/>
                  </a:lnTo>
                  <a:lnTo>
                    <a:pt x="1208" y="1798"/>
                  </a:lnTo>
                  <a:close/>
                  <a:moveTo>
                    <a:pt x="1208" y="352"/>
                  </a:moveTo>
                  <a:lnTo>
                    <a:pt x="1848" y="352"/>
                  </a:lnTo>
                  <a:lnTo>
                    <a:pt x="1848" y="1770"/>
                  </a:lnTo>
                  <a:lnTo>
                    <a:pt x="1208" y="1770"/>
                  </a:lnTo>
                  <a:lnTo>
                    <a:pt x="1208" y="352"/>
                  </a:lnTo>
                  <a:close/>
                  <a:moveTo>
                    <a:pt x="1876" y="9538"/>
                  </a:moveTo>
                  <a:lnTo>
                    <a:pt x="2515" y="9538"/>
                  </a:lnTo>
                  <a:lnTo>
                    <a:pt x="2515" y="10956"/>
                  </a:lnTo>
                  <a:lnTo>
                    <a:pt x="1876" y="10956"/>
                  </a:lnTo>
                  <a:lnTo>
                    <a:pt x="1876" y="9538"/>
                  </a:lnTo>
                  <a:close/>
                  <a:moveTo>
                    <a:pt x="1876" y="8091"/>
                  </a:moveTo>
                  <a:lnTo>
                    <a:pt x="2515" y="8091"/>
                  </a:lnTo>
                  <a:lnTo>
                    <a:pt x="2515" y="9510"/>
                  </a:lnTo>
                  <a:lnTo>
                    <a:pt x="1876" y="9510"/>
                  </a:lnTo>
                  <a:lnTo>
                    <a:pt x="1876" y="8091"/>
                  </a:lnTo>
                  <a:close/>
                  <a:moveTo>
                    <a:pt x="1876" y="7907"/>
                  </a:moveTo>
                  <a:lnTo>
                    <a:pt x="1876" y="7740"/>
                  </a:lnTo>
                  <a:lnTo>
                    <a:pt x="1876" y="7584"/>
                  </a:lnTo>
                  <a:lnTo>
                    <a:pt x="2515" y="7584"/>
                  </a:lnTo>
                  <a:lnTo>
                    <a:pt x="2515" y="7740"/>
                  </a:lnTo>
                  <a:lnTo>
                    <a:pt x="2515" y="7907"/>
                  </a:lnTo>
                  <a:lnTo>
                    <a:pt x="2515" y="8063"/>
                  </a:lnTo>
                  <a:lnTo>
                    <a:pt x="1876" y="8063"/>
                  </a:lnTo>
                  <a:lnTo>
                    <a:pt x="1876" y="7907"/>
                  </a:lnTo>
                  <a:close/>
                  <a:moveTo>
                    <a:pt x="1876" y="6137"/>
                  </a:moveTo>
                  <a:lnTo>
                    <a:pt x="2515" y="6137"/>
                  </a:lnTo>
                  <a:lnTo>
                    <a:pt x="2515" y="7556"/>
                  </a:lnTo>
                  <a:lnTo>
                    <a:pt x="1876" y="7556"/>
                  </a:lnTo>
                  <a:lnTo>
                    <a:pt x="1876" y="6137"/>
                  </a:lnTo>
                  <a:close/>
                  <a:moveTo>
                    <a:pt x="1876" y="4691"/>
                  </a:moveTo>
                  <a:lnTo>
                    <a:pt x="2515" y="4691"/>
                  </a:lnTo>
                  <a:lnTo>
                    <a:pt x="2515" y="6109"/>
                  </a:lnTo>
                  <a:lnTo>
                    <a:pt x="1876" y="6109"/>
                  </a:lnTo>
                  <a:lnTo>
                    <a:pt x="1876" y="4691"/>
                  </a:lnTo>
                  <a:close/>
                  <a:moveTo>
                    <a:pt x="1876" y="3245"/>
                  </a:moveTo>
                  <a:lnTo>
                    <a:pt x="2515" y="3245"/>
                  </a:lnTo>
                  <a:lnTo>
                    <a:pt x="2515" y="4663"/>
                  </a:lnTo>
                  <a:lnTo>
                    <a:pt x="1876" y="4663"/>
                  </a:lnTo>
                  <a:lnTo>
                    <a:pt x="1876" y="3245"/>
                  </a:lnTo>
                  <a:close/>
                  <a:moveTo>
                    <a:pt x="1876" y="1798"/>
                  </a:moveTo>
                  <a:lnTo>
                    <a:pt x="2515" y="1798"/>
                  </a:lnTo>
                  <a:lnTo>
                    <a:pt x="2515" y="3217"/>
                  </a:lnTo>
                  <a:lnTo>
                    <a:pt x="1876" y="3217"/>
                  </a:lnTo>
                  <a:lnTo>
                    <a:pt x="1876" y="1798"/>
                  </a:lnTo>
                  <a:close/>
                  <a:moveTo>
                    <a:pt x="1876" y="352"/>
                  </a:moveTo>
                  <a:lnTo>
                    <a:pt x="2515" y="352"/>
                  </a:lnTo>
                  <a:lnTo>
                    <a:pt x="2515" y="1770"/>
                  </a:lnTo>
                  <a:lnTo>
                    <a:pt x="1876" y="1770"/>
                  </a:lnTo>
                  <a:lnTo>
                    <a:pt x="1876" y="352"/>
                  </a:lnTo>
                  <a:close/>
                  <a:moveTo>
                    <a:pt x="2543" y="9538"/>
                  </a:moveTo>
                  <a:lnTo>
                    <a:pt x="3181" y="9538"/>
                  </a:lnTo>
                  <a:lnTo>
                    <a:pt x="3181" y="10956"/>
                  </a:lnTo>
                  <a:lnTo>
                    <a:pt x="2543" y="10956"/>
                  </a:lnTo>
                  <a:lnTo>
                    <a:pt x="2543" y="9538"/>
                  </a:lnTo>
                  <a:close/>
                  <a:moveTo>
                    <a:pt x="2543" y="8091"/>
                  </a:moveTo>
                  <a:lnTo>
                    <a:pt x="3181" y="8091"/>
                  </a:lnTo>
                  <a:lnTo>
                    <a:pt x="3181" y="9510"/>
                  </a:lnTo>
                  <a:lnTo>
                    <a:pt x="2543" y="9510"/>
                  </a:lnTo>
                  <a:lnTo>
                    <a:pt x="2543" y="8091"/>
                  </a:lnTo>
                  <a:close/>
                  <a:moveTo>
                    <a:pt x="2543" y="7907"/>
                  </a:moveTo>
                  <a:lnTo>
                    <a:pt x="2543" y="7740"/>
                  </a:lnTo>
                  <a:lnTo>
                    <a:pt x="2543" y="7584"/>
                  </a:lnTo>
                  <a:lnTo>
                    <a:pt x="3181" y="7584"/>
                  </a:lnTo>
                  <a:lnTo>
                    <a:pt x="3181" y="7740"/>
                  </a:lnTo>
                  <a:lnTo>
                    <a:pt x="3181" y="7907"/>
                  </a:lnTo>
                  <a:lnTo>
                    <a:pt x="3181" y="8063"/>
                  </a:lnTo>
                  <a:lnTo>
                    <a:pt x="2543" y="8063"/>
                  </a:lnTo>
                  <a:lnTo>
                    <a:pt x="2543" y="7907"/>
                  </a:lnTo>
                  <a:close/>
                  <a:moveTo>
                    <a:pt x="2543" y="6137"/>
                  </a:moveTo>
                  <a:lnTo>
                    <a:pt x="3181" y="6137"/>
                  </a:lnTo>
                  <a:lnTo>
                    <a:pt x="3181" y="7556"/>
                  </a:lnTo>
                  <a:lnTo>
                    <a:pt x="2543" y="7556"/>
                  </a:lnTo>
                  <a:lnTo>
                    <a:pt x="2543" y="6137"/>
                  </a:lnTo>
                  <a:close/>
                  <a:moveTo>
                    <a:pt x="2543" y="4691"/>
                  </a:moveTo>
                  <a:lnTo>
                    <a:pt x="3181" y="4691"/>
                  </a:lnTo>
                  <a:lnTo>
                    <a:pt x="3181" y="6109"/>
                  </a:lnTo>
                  <a:lnTo>
                    <a:pt x="2543" y="6109"/>
                  </a:lnTo>
                  <a:lnTo>
                    <a:pt x="2543" y="4691"/>
                  </a:lnTo>
                  <a:close/>
                  <a:moveTo>
                    <a:pt x="2543" y="3245"/>
                  </a:moveTo>
                  <a:lnTo>
                    <a:pt x="3181" y="3245"/>
                  </a:lnTo>
                  <a:lnTo>
                    <a:pt x="3181" y="4663"/>
                  </a:lnTo>
                  <a:lnTo>
                    <a:pt x="2543" y="4663"/>
                  </a:lnTo>
                  <a:lnTo>
                    <a:pt x="2543" y="3245"/>
                  </a:lnTo>
                  <a:close/>
                  <a:moveTo>
                    <a:pt x="2543" y="1798"/>
                  </a:moveTo>
                  <a:lnTo>
                    <a:pt x="3181" y="1798"/>
                  </a:lnTo>
                  <a:lnTo>
                    <a:pt x="3181" y="3217"/>
                  </a:lnTo>
                  <a:lnTo>
                    <a:pt x="2543" y="3217"/>
                  </a:lnTo>
                  <a:lnTo>
                    <a:pt x="2543" y="1798"/>
                  </a:lnTo>
                  <a:close/>
                  <a:moveTo>
                    <a:pt x="2543" y="352"/>
                  </a:moveTo>
                  <a:lnTo>
                    <a:pt x="3181" y="352"/>
                  </a:lnTo>
                  <a:lnTo>
                    <a:pt x="3181" y="1770"/>
                  </a:lnTo>
                  <a:lnTo>
                    <a:pt x="2543" y="1770"/>
                  </a:lnTo>
                  <a:lnTo>
                    <a:pt x="2543" y="352"/>
                  </a:lnTo>
                  <a:close/>
                  <a:moveTo>
                    <a:pt x="3209" y="9538"/>
                  </a:moveTo>
                  <a:lnTo>
                    <a:pt x="3848" y="9538"/>
                  </a:lnTo>
                  <a:lnTo>
                    <a:pt x="3848" y="10956"/>
                  </a:lnTo>
                  <a:lnTo>
                    <a:pt x="3209" y="10956"/>
                  </a:lnTo>
                  <a:lnTo>
                    <a:pt x="3209" y="9538"/>
                  </a:lnTo>
                  <a:close/>
                  <a:moveTo>
                    <a:pt x="3209" y="8091"/>
                  </a:moveTo>
                  <a:lnTo>
                    <a:pt x="3848" y="8091"/>
                  </a:lnTo>
                  <a:lnTo>
                    <a:pt x="3848" y="9510"/>
                  </a:lnTo>
                  <a:lnTo>
                    <a:pt x="3209" y="9510"/>
                  </a:lnTo>
                  <a:lnTo>
                    <a:pt x="3209" y="8091"/>
                  </a:lnTo>
                  <a:close/>
                  <a:moveTo>
                    <a:pt x="3209" y="7907"/>
                  </a:moveTo>
                  <a:lnTo>
                    <a:pt x="3209" y="7740"/>
                  </a:lnTo>
                  <a:lnTo>
                    <a:pt x="3209" y="7584"/>
                  </a:lnTo>
                  <a:lnTo>
                    <a:pt x="3848" y="7584"/>
                  </a:lnTo>
                  <a:lnTo>
                    <a:pt x="3848" y="7740"/>
                  </a:lnTo>
                  <a:lnTo>
                    <a:pt x="3848" y="7907"/>
                  </a:lnTo>
                  <a:lnTo>
                    <a:pt x="3848" y="8063"/>
                  </a:lnTo>
                  <a:lnTo>
                    <a:pt x="3209" y="8063"/>
                  </a:lnTo>
                  <a:lnTo>
                    <a:pt x="3209" y="7907"/>
                  </a:lnTo>
                  <a:close/>
                  <a:moveTo>
                    <a:pt x="3209" y="6137"/>
                  </a:moveTo>
                  <a:lnTo>
                    <a:pt x="3848" y="6137"/>
                  </a:lnTo>
                  <a:lnTo>
                    <a:pt x="3848" y="7556"/>
                  </a:lnTo>
                  <a:lnTo>
                    <a:pt x="3209" y="7556"/>
                  </a:lnTo>
                  <a:lnTo>
                    <a:pt x="3209" y="6137"/>
                  </a:lnTo>
                  <a:close/>
                  <a:moveTo>
                    <a:pt x="3209" y="4691"/>
                  </a:moveTo>
                  <a:lnTo>
                    <a:pt x="3848" y="4691"/>
                  </a:lnTo>
                  <a:lnTo>
                    <a:pt x="3848" y="6109"/>
                  </a:lnTo>
                  <a:lnTo>
                    <a:pt x="3209" y="6109"/>
                  </a:lnTo>
                  <a:lnTo>
                    <a:pt x="3209" y="4691"/>
                  </a:lnTo>
                  <a:close/>
                  <a:moveTo>
                    <a:pt x="3209" y="3245"/>
                  </a:moveTo>
                  <a:lnTo>
                    <a:pt x="3848" y="3245"/>
                  </a:lnTo>
                  <a:lnTo>
                    <a:pt x="3848" y="4663"/>
                  </a:lnTo>
                  <a:lnTo>
                    <a:pt x="3209" y="4663"/>
                  </a:lnTo>
                  <a:lnTo>
                    <a:pt x="3209" y="3245"/>
                  </a:lnTo>
                  <a:close/>
                  <a:moveTo>
                    <a:pt x="3209" y="1798"/>
                  </a:moveTo>
                  <a:lnTo>
                    <a:pt x="3848" y="1798"/>
                  </a:lnTo>
                  <a:lnTo>
                    <a:pt x="3848" y="3217"/>
                  </a:lnTo>
                  <a:lnTo>
                    <a:pt x="3209" y="3217"/>
                  </a:lnTo>
                  <a:lnTo>
                    <a:pt x="3209" y="1798"/>
                  </a:lnTo>
                  <a:close/>
                  <a:moveTo>
                    <a:pt x="3209" y="352"/>
                  </a:moveTo>
                  <a:lnTo>
                    <a:pt x="3848" y="352"/>
                  </a:lnTo>
                  <a:lnTo>
                    <a:pt x="3848" y="1770"/>
                  </a:lnTo>
                  <a:lnTo>
                    <a:pt x="3209" y="1770"/>
                  </a:lnTo>
                  <a:lnTo>
                    <a:pt x="3209" y="352"/>
                  </a:lnTo>
                  <a:close/>
                  <a:moveTo>
                    <a:pt x="542" y="10984"/>
                  </a:moveTo>
                  <a:lnTo>
                    <a:pt x="1180" y="10984"/>
                  </a:lnTo>
                  <a:lnTo>
                    <a:pt x="1180" y="11007"/>
                  </a:lnTo>
                  <a:lnTo>
                    <a:pt x="1208" y="11007"/>
                  </a:lnTo>
                  <a:lnTo>
                    <a:pt x="1208" y="10984"/>
                  </a:lnTo>
                  <a:lnTo>
                    <a:pt x="1848" y="10984"/>
                  </a:lnTo>
                  <a:lnTo>
                    <a:pt x="1848" y="11007"/>
                  </a:lnTo>
                  <a:lnTo>
                    <a:pt x="1876" y="11007"/>
                  </a:lnTo>
                  <a:lnTo>
                    <a:pt x="1876" y="10984"/>
                  </a:lnTo>
                  <a:lnTo>
                    <a:pt x="2515" y="10984"/>
                  </a:lnTo>
                  <a:lnTo>
                    <a:pt x="2515" y="11007"/>
                  </a:lnTo>
                  <a:lnTo>
                    <a:pt x="2543" y="11007"/>
                  </a:lnTo>
                  <a:lnTo>
                    <a:pt x="2543" y="10984"/>
                  </a:lnTo>
                  <a:lnTo>
                    <a:pt x="3181" y="10984"/>
                  </a:lnTo>
                  <a:lnTo>
                    <a:pt x="3181" y="11007"/>
                  </a:lnTo>
                  <a:lnTo>
                    <a:pt x="3209" y="11007"/>
                  </a:lnTo>
                  <a:lnTo>
                    <a:pt x="3209" y="10984"/>
                  </a:lnTo>
                  <a:lnTo>
                    <a:pt x="3848" y="10984"/>
                  </a:lnTo>
                  <a:lnTo>
                    <a:pt x="3848" y="11007"/>
                  </a:lnTo>
                  <a:lnTo>
                    <a:pt x="3877" y="11007"/>
                  </a:lnTo>
                  <a:lnTo>
                    <a:pt x="3877" y="10984"/>
                  </a:lnTo>
                  <a:lnTo>
                    <a:pt x="4324" y="10984"/>
                  </a:lnTo>
                  <a:lnTo>
                    <a:pt x="4324" y="10956"/>
                  </a:lnTo>
                  <a:lnTo>
                    <a:pt x="3877" y="10956"/>
                  </a:lnTo>
                  <a:lnTo>
                    <a:pt x="3877" y="9538"/>
                  </a:lnTo>
                  <a:lnTo>
                    <a:pt x="4324" y="9538"/>
                  </a:lnTo>
                  <a:lnTo>
                    <a:pt x="4324" y="9510"/>
                  </a:lnTo>
                  <a:lnTo>
                    <a:pt x="3877" y="9510"/>
                  </a:lnTo>
                  <a:lnTo>
                    <a:pt x="3877" y="8091"/>
                  </a:lnTo>
                  <a:lnTo>
                    <a:pt x="4324" y="8091"/>
                  </a:lnTo>
                  <a:lnTo>
                    <a:pt x="4324" y="8063"/>
                  </a:lnTo>
                  <a:lnTo>
                    <a:pt x="3877" y="8063"/>
                  </a:lnTo>
                  <a:lnTo>
                    <a:pt x="3877" y="7907"/>
                  </a:lnTo>
                  <a:lnTo>
                    <a:pt x="3877" y="7740"/>
                  </a:lnTo>
                  <a:lnTo>
                    <a:pt x="3877" y="7584"/>
                  </a:lnTo>
                  <a:lnTo>
                    <a:pt x="4324" y="7584"/>
                  </a:lnTo>
                  <a:lnTo>
                    <a:pt x="4324" y="7556"/>
                  </a:lnTo>
                  <a:lnTo>
                    <a:pt x="3877" y="7556"/>
                  </a:lnTo>
                  <a:lnTo>
                    <a:pt x="3877" y="6137"/>
                  </a:lnTo>
                  <a:lnTo>
                    <a:pt x="4324" y="6137"/>
                  </a:lnTo>
                  <a:lnTo>
                    <a:pt x="4324" y="6109"/>
                  </a:lnTo>
                  <a:lnTo>
                    <a:pt x="3877" y="6109"/>
                  </a:lnTo>
                  <a:lnTo>
                    <a:pt x="3877" y="4691"/>
                  </a:lnTo>
                  <a:lnTo>
                    <a:pt x="4324" y="4691"/>
                  </a:lnTo>
                  <a:lnTo>
                    <a:pt x="4324" y="4663"/>
                  </a:lnTo>
                  <a:lnTo>
                    <a:pt x="3877" y="4663"/>
                  </a:lnTo>
                  <a:lnTo>
                    <a:pt x="3877" y="3245"/>
                  </a:lnTo>
                  <a:lnTo>
                    <a:pt x="4324" y="3245"/>
                  </a:lnTo>
                  <a:lnTo>
                    <a:pt x="4324" y="3217"/>
                  </a:lnTo>
                  <a:lnTo>
                    <a:pt x="3877" y="3217"/>
                  </a:lnTo>
                  <a:lnTo>
                    <a:pt x="3877" y="1798"/>
                  </a:lnTo>
                  <a:lnTo>
                    <a:pt x="4324" y="1798"/>
                  </a:lnTo>
                  <a:lnTo>
                    <a:pt x="4324" y="1770"/>
                  </a:lnTo>
                  <a:lnTo>
                    <a:pt x="3877" y="1770"/>
                  </a:lnTo>
                  <a:lnTo>
                    <a:pt x="3877" y="352"/>
                  </a:lnTo>
                  <a:lnTo>
                    <a:pt x="4324" y="352"/>
                  </a:lnTo>
                  <a:lnTo>
                    <a:pt x="4324" y="324"/>
                  </a:lnTo>
                  <a:lnTo>
                    <a:pt x="3877" y="324"/>
                  </a:lnTo>
                  <a:lnTo>
                    <a:pt x="3877" y="0"/>
                  </a:lnTo>
                  <a:lnTo>
                    <a:pt x="3848" y="0"/>
                  </a:lnTo>
                  <a:lnTo>
                    <a:pt x="3848" y="324"/>
                  </a:lnTo>
                  <a:lnTo>
                    <a:pt x="3209" y="324"/>
                  </a:lnTo>
                  <a:lnTo>
                    <a:pt x="3209" y="0"/>
                  </a:lnTo>
                  <a:lnTo>
                    <a:pt x="3181" y="0"/>
                  </a:lnTo>
                  <a:lnTo>
                    <a:pt x="3181" y="324"/>
                  </a:lnTo>
                  <a:lnTo>
                    <a:pt x="2543" y="324"/>
                  </a:lnTo>
                  <a:lnTo>
                    <a:pt x="2543" y="0"/>
                  </a:lnTo>
                  <a:lnTo>
                    <a:pt x="2515" y="0"/>
                  </a:lnTo>
                  <a:lnTo>
                    <a:pt x="2515" y="324"/>
                  </a:lnTo>
                  <a:lnTo>
                    <a:pt x="1876" y="324"/>
                  </a:lnTo>
                  <a:lnTo>
                    <a:pt x="1876" y="0"/>
                  </a:lnTo>
                  <a:lnTo>
                    <a:pt x="1848" y="0"/>
                  </a:lnTo>
                  <a:lnTo>
                    <a:pt x="1848" y="324"/>
                  </a:lnTo>
                  <a:lnTo>
                    <a:pt x="1208" y="324"/>
                  </a:lnTo>
                  <a:lnTo>
                    <a:pt x="1208" y="0"/>
                  </a:lnTo>
                  <a:lnTo>
                    <a:pt x="1180" y="0"/>
                  </a:lnTo>
                  <a:lnTo>
                    <a:pt x="1180" y="324"/>
                  </a:lnTo>
                  <a:lnTo>
                    <a:pt x="542" y="324"/>
                  </a:lnTo>
                  <a:lnTo>
                    <a:pt x="542" y="0"/>
                  </a:lnTo>
                  <a:lnTo>
                    <a:pt x="514" y="0"/>
                  </a:lnTo>
                  <a:lnTo>
                    <a:pt x="514" y="324"/>
                  </a:lnTo>
                  <a:lnTo>
                    <a:pt x="0" y="324"/>
                  </a:lnTo>
                  <a:lnTo>
                    <a:pt x="0" y="352"/>
                  </a:lnTo>
                  <a:lnTo>
                    <a:pt x="514" y="352"/>
                  </a:lnTo>
                  <a:lnTo>
                    <a:pt x="514" y="1770"/>
                  </a:lnTo>
                  <a:lnTo>
                    <a:pt x="0" y="1770"/>
                  </a:lnTo>
                  <a:lnTo>
                    <a:pt x="0" y="1798"/>
                  </a:lnTo>
                  <a:lnTo>
                    <a:pt x="514" y="1798"/>
                  </a:lnTo>
                  <a:lnTo>
                    <a:pt x="514" y="3217"/>
                  </a:lnTo>
                  <a:lnTo>
                    <a:pt x="0" y="3217"/>
                  </a:lnTo>
                  <a:lnTo>
                    <a:pt x="0" y="3245"/>
                  </a:lnTo>
                  <a:lnTo>
                    <a:pt x="514" y="3245"/>
                  </a:lnTo>
                  <a:lnTo>
                    <a:pt x="514" y="4663"/>
                  </a:lnTo>
                  <a:lnTo>
                    <a:pt x="0" y="4663"/>
                  </a:lnTo>
                  <a:lnTo>
                    <a:pt x="0" y="4691"/>
                  </a:lnTo>
                  <a:lnTo>
                    <a:pt x="514" y="4691"/>
                  </a:lnTo>
                  <a:lnTo>
                    <a:pt x="514" y="6109"/>
                  </a:lnTo>
                  <a:lnTo>
                    <a:pt x="0" y="6109"/>
                  </a:lnTo>
                  <a:lnTo>
                    <a:pt x="0" y="6137"/>
                  </a:lnTo>
                  <a:lnTo>
                    <a:pt x="514" y="6137"/>
                  </a:lnTo>
                  <a:lnTo>
                    <a:pt x="514" y="7556"/>
                  </a:lnTo>
                  <a:lnTo>
                    <a:pt x="0" y="7556"/>
                  </a:lnTo>
                  <a:lnTo>
                    <a:pt x="0" y="7584"/>
                  </a:lnTo>
                  <a:lnTo>
                    <a:pt x="514" y="7584"/>
                  </a:lnTo>
                  <a:lnTo>
                    <a:pt x="514" y="7740"/>
                  </a:lnTo>
                  <a:lnTo>
                    <a:pt x="514" y="7907"/>
                  </a:lnTo>
                  <a:lnTo>
                    <a:pt x="514" y="8063"/>
                  </a:lnTo>
                  <a:lnTo>
                    <a:pt x="0" y="8063"/>
                  </a:lnTo>
                  <a:lnTo>
                    <a:pt x="0" y="8091"/>
                  </a:lnTo>
                  <a:lnTo>
                    <a:pt x="514" y="8091"/>
                  </a:lnTo>
                  <a:lnTo>
                    <a:pt x="514" y="9510"/>
                  </a:lnTo>
                  <a:lnTo>
                    <a:pt x="0" y="9510"/>
                  </a:lnTo>
                  <a:lnTo>
                    <a:pt x="0" y="9538"/>
                  </a:lnTo>
                  <a:lnTo>
                    <a:pt x="514" y="9538"/>
                  </a:lnTo>
                  <a:lnTo>
                    <a:pt x="514" y="10956"/>
                  </a:lnTo>
                  <a:lnTo>
                    <a:pt x="0" y="10956"/>
                  </a:lnTo>
                  <a:lnTo>
                    <a:pt x="0" y="10984"/>
                  </a:lnTo>
                  <a:lnTo>
                    <a:pt x="514" y="10984"/>
                  </a:lnTo>
                  <a:lnTo>
                    <a:pt x="514" y="11007"/>
                  </a:lnTo>
                  <a:lnTo>
                    <a:pt x="542" y="11007"/>
                  </a:lnTo>
                  <a:lnTo>
                    <a:pt x="542" y="10984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EB01F42-5AD8-4DF0-9AE1-3D2F51BC3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6485" y="170352"/>
              <a:ext cx="141622" cy="13461972"/>
            </a:xfrm>
            <a:custGeom>
              <a:avLst/>
              <a:gdLst>
                <a:gd name="connsiteX0" fmla="*/ 0 w 141622"/>
                <a:gd name="connsiteY0" fmla="*/ 12803798 h 13461972"/>
                <a:gd name="connsiteX1" fmla="*/ 141622 w 141622"/>
                <a:gd name="connsiteY1" fmla="*/ 12803798 h 13461972"/>
                <a:gd name="connsiteX2" fmla="*/ 141622 w 141622"/>
                <a:gd name="connsiteY2" fmla="*/ 13461972 h 13461972"/>
                <a:gd name="connsiteX3" fmla="*/ 0 w 141622"/>
                <a:gd name="connsiteY3" fmla="*/ 13461972 h 13461972"/>
                <a:gd name="connsiteX4" fmla="*/ 0 w 141622"/>
                <a:gd name="connsiteY4" fmla="*/ 11342077 h 13461972"/>
                <a:gd name="connsiteX5" fmla="*/ 141622 w 141622"/>
                <a:gd name="connsiteY5" fmla="*/ 11342077 h 13461972"/>
                <a:gd name="connsiteX6" fmla="*/ 141622 w 141622"/>
                <a:gd name="connsiteY6" fmla="*/ 12000253 h 13461972"/>
                <a:gd name="connsiteX7" fmla="*/ 0 w 141622"/>
                <a:gd name="connsiteY7" fmla="*/ 12000253 h 13461972"/>
                <a:gd name="connsiteX8" fmla="*/ 0 w 141622"/>
                <a:gd name="connsiteY8" fmla="*/ 9880355 h 13461972"/>
                <a:gd name="connsiteX9" fmla="*/ 141622 w 141622"/>
                <a:gd name="connsiteY9" fmla="*/ 9880355 h 13461972"/>
                <a:gd name="connsiteX10" fmla="*/ 141622 w 141622"/>
                <a:gd name="connsiteY10" fmla="*/ 10538531 h 13461972"/>
                <a:gd name="connsiteX11" fmla="*/ 0 w 141622"/>
                <a:gd name="connsiteY11" fmla="*/ 10538531 h 13461972"/>
                <a:gd name="connsiteX12" fmla="*/ 0 w 141622"/>
                <a:gd name="connsiteY12" fmla="*/ 8418634 h 13461972"/>
                <a:gd name="connsiteX13" fmla="*/ 141622 w 141622"/>
                <a:gd name="connsiteY13" fmla="*/ 8418634 h 13461972"/>
                <a:gd name="connsiteX14" fmla="*/ 141622 w 141622"/>
                <a:gd name="connsiteY14" fmla="*/ 9076808 h 13461972"/>
                <a:gd name="connsiteX15" fmla="*/ 0 w 141622"/>
                <a:gd name="connsiteY15" fmla="*/ 9076808 h 13461972"/>
                <a:gd name="connsiteX16" fmla="*/ 0 w 141622"/>
                <a:gd name="connsiteY16" fmla="*/ 6956913 h 13461972"/>
                <a:gd name="connsiteX17" fmla="*/ 141622 w 141622"/>
                <a:gd name="connsiteY17" fmla="*/ 6956913 h 13461972"/>
                <a:gd name="connsiteX18" fmla="*/ 141622 w 141622"/>
                <a:gd name="connsiteY18" fmla="*/ 7615087 h 13461972"/>
                <a:gd name="connsiteX19" fmla="*/ 0 w 141622"/>
                <a:gd name="connsiteY19" fmla="*/ 7615087 h 13461972"/>
                <a:gd name="connsiteX20" fmla="*/ 0 w 141622"/>
                <a:gd name="connsiteY20" fmla="*/ 5500685 h 13461972"/>
                <a:gd name="connsiteX21" fmla="*/ 141622 w 141622"/>
                <a:gd name="connsiteY21" fmla="*/ 5500685 h 13461972"/>
                <a:gd name="connsiteX22" fmla="*/ 141622 w 141622"/>
                <a:gd name="connsiteY22" fmla="*/ 6158862 h 13461972"/>
                <a:gd name="connsiteX23" fmla="*/ 0 w 141622"/>
                <a:gd name="connsiteY23" fmla="*/ 6158862 h 13461972"/>
                <a:gd name="connsiteX24" fmla="*/ 0 w 141622"/>
                <a:gd name="connsiteY24" fmla="*/ 4038964 h 13461972"/>
                <a:gd name="connsiteX25" fmla="*/ 141622 w 141622"/>
                <a:gd name="connsiteY25" fmla="*/ 4038964 h 13461972"/>
                <a:gd name="connsiteX26" fmla="*/ 141622 w 141622"/>
                <a:gd name="connsiteY26" fmla="*/ 4697141 h 13461972"/>
                <a:gd name="connsiteX27" fmla="*/ 0 w 141622"/>
                <a:gd name="connsiteY27" fmla="*/ 4697141 h 13461972"/>
                <a:gd name="connsiteX28" fmla="*/ 0 w 141622"/>
                <a:gd name="connsiteY28" fmla="*/ 2577244 h 13461972"/>
                <a:gd name="connsiteX29" fmla="*/ 141622 w 141622"/>
                <a:gd name="connsiteY29" fmla="*/ 2577244 h 13461972"/>
                <a:gd name="connsiteX30" fmla="*/ 141622 w 141622"/>
                <a:gd name="connsiteY30" fmla="*/ 3235420 h 13461972"/>
                <a:gd name="connsiteX31" fmla="*/ 0 w 141622"/>
                <a:gd name="connsiteY31" fmla="*/ 3235420 h 13461972"/>
                <a:gd name="connsiteX32" fmla="*/ 0 w 141622"/>
                <a:gd name="connsiteY32" fmla="*/ 1132009 h 13461972"/>
                <a:gd name="connsiteX33" fmla="*/ 141622 w 141622"/>
                <a:gd name="connsiteY33" fmla="*/ 1132009 h 13461972"/>
                <a:gd name="connsiteX34" fmla="*/ 141622 w 141622"/>
                <a:gd name="connsiteY34" fmla="*/ 1790186 h 13461972"/>
                <a:gd name="connsiteX35" fmla="*/ 0 w 141622"/>
                <a:gd name="connsiteY35" fmla="*/ 1790186 h 13461972"/>
                <a:gd name="connsiteX36" fmla="*/ 0 w 141622"/>
                <a:gd name="connsiteY36" fmla="*/ 0 h 13461972"/>
                <a:gd name="connsiteX37" fmla="*/ 141622 w 141622"/>
                <a:gd name="connsiteY37" fmla="*/ 0 h 13461972"/>
                <a:gd name="connsiteX38" fmla="*/ 141622 w 141622"/>
                <a:gd name="connsiteY38" fmla="*/ 658177 h 13461972"/>
                <a:gd name="connsiteX39" fmla="*/ 0 w 141622"/>
                <a:gd name="connsiteY39" fmla="*/ 658177 h 1346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41622" h="13461972">
                  <a:moveTo>
                    <a:pt x="0" y="12803798"/>
                  </a:moveTo>
                  <a:lnTo>
                    <a:pt x="141622" y="12803798"/>
                  </a:lnTo>
                  <a:lnTo>
                    <a:pt x="141622" y="13461972"/>
                  </a:lnTo>
                  <a:lnTo>
                    <a:pt x="0" y="13461972"/>
                  </a:lnTo>
                  <a:close/>
                  <a:moveTo>
                    <a:pt x="0" y="11342077"/>
                  </a:moveTo>
                  <a:lnTo>
                    <a:pt x="141622" y="11342077"/>
                  </a:lnTo>
                  <a:lnTo>
                    <a:pt x="141622" y="12000253"/>
                  </a:lnTo>
                  <a:lnTo>
                    <a:pt x="0" y="12000253"/>
                  </a:lnTo>
                  <a:close/>
                  <a:moveTo>
                    <a:pt x="0" y="9880355"/>
                  </a:moveTo>
                  <a:lnTo>
                    <a:pt x="141622" y="9880355"/>
                  </a:lnTo>
                  <a:lnTo>
                    <a:pt x="141622" y="10538531"/>
                  </a:lnTo>
                  <a:lnTo>
                    <a:pt x="0" y="10538531"/>
                  </a:lnTo>
                  <a:close/>
                  <a:moveTo>
                    <a:pt x="0" y="8418634"/>
                  </a:moveTo>
                  <a:lnTo>
                    <a:pt x="141622" y="8418634"/>
                  </a:lnTo>
                  <a:lnTo>
                    <a:pt x="141622" y="9076808"/>
                  </a:lnTo>
                  <a:lnTo>
                    <a:pt x="0" y="9076808"/>
                  </a:lnTo>
                  <a:close/>
                  <a:moveTo>
                    <a:pt x="0" y="6956913"/>
                  </a:moveTo>
                  <a:lnTo>
                    <a:pt x="141622" y="6956913"/>
                  </a:lnTo>
                  <a:lnTo>
                    <a:pt x="141622" y="7615087"/>
                  </a:lnTo>
                  <a:lnTo>
                    <a:pt x="0" y="7615087"/>
                  </a:lnTo>
                  <a:close/>
                  <a:moveTo>
                    <a:pt x="0" y="5500685"/>
                  </a:moveTo>
                  <a:lnTo>
                    <a:pt x="141622" y="5500685"/>
                  </a:lnTo>
                  <a:lnTo>
                    <a:pt x="141622" y="6158862"/>
                  </a:lnTo>
                  <a:lnTo>
                    <a:pt x="0" y="6158862"/>
                  </a:lnTo>
                  <a:close/>
                  <a:moveTo>
                    <a:pt x="0" y="4038964"/>
                  </a:moveTo>
                  <a:lnTo>
                    <a:pt x="141622" y="4038964"/>
                  </a:lnTo>
                  <a:lnTo>
                    <a:pt x="141622" y="4697141"/>
                  </a:lnTo>
                  <a:lnTo>
                    <a:pt x="0" y="4697141"/>
                  </a:lnTo>
                  <a:close/>
                  <a:moveTo>
                    <a:pt x="0" y="2577244"/>
                  </a:moveTo>
                  <a:lnTo>
                    <a:pt x="141622" y="2577244"/>
                  </a:lnTo>
                  <a:lnTo>
                    <a:pt x="141622" y="3235420"/>
                  </a:lnTo>
                  <a:lnTo>
                    <a:pt x="0" y="3235420"/>
                  </a:lnTo>
                  <a:close/>
                  <a:moveTo>
                    <a:pt x="0" y="1132009"/>
                  </a:moveTo>
                  <a:lnTo>
                    <a:pt x="141622" y="1132009"/>
                  </a:lnTo>
                  <a:lnTo>
                    <a:pt x="141622" y="1790186"/>
                  </a:lnTo>
                  <a:lnTo>
                    <a:pt x="0" y="1790186"/>
                  </a:lnTo>
                  <a:close/>
                  <a:moveTo>
                    <a:pt x="0" y="0"/>
                  </a:moveTo>
                  <a:lnTo>
                    <a:pt x="141622" y="0"/>
                  </a:lnTo>
                  <a:lnTo>
                    <a:pt x="141622" y="658177"/>
                  </a:lnTo>
                  <a:lnTo>
                    <a:pt x="0" y="6581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900" dirty="0">
                <a:latin typeface="Poppins" panose="00000500000000000000" pitchFamily="2" charset="0"/>
              </a:endParaRPr>
            </a:p>
          </p:txBody>
        </p: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E051AAD6-443B-40EB-990B-B4C8860E3292}"/>
                </a:ext>
              </a:extLst>
            </p:cNvPr>
            <p:cNvGrpSpPr/>
            <p:nvPr/>
          </p:nvGrpSpPr>
          <p:grpSpPr>
            <a:xfrm>
              <a:off x="13155978" y="3758712"/>
              <a:ext cx="4555517" cy="5165480"/>
              <a:chOff x="13155978" y="3758712"/>
              <a:chExt cx="4555517" cy="5165480"/>
            </a:xfrm>
          </p:grpSpPr>
          <p:sp>
            <p:nvSpPr>
              <p:cNvPr id="55" name="Freeform 43">
                <a:extLst>
                  <a:ext uri="{FF2B5EF4-FFF2-40B4-BE49-F238E27FC236}">
                    <a16:creationId xmlns:a16="http://schemas.microsoft.com/office/drawing/2014/main" id="{86AB7F2B-A3BA-489A-B31C-F58EBEA3F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10930" y="3775199"/>
                <a:ext cx="4500565" cy="5148993"/>
              </a:xfrm>
              <a:custGeom>
                <a:avLst/>
                <a:gdLst>
                  <a:gd name="T0" fmla="*/ 3606 w 3613"/>
                  <a:gd name="T1" fmla="*/ 2385 h 4131"/>
                  <a:gd name="T2" fmla="*/ 3588 w 3613"/>
                  <a:gd name="T3" fmla="*/ 2343 h 4131"/>
                  <a:gd name="T4" fmla="*/ 2699 w 3613"/>
                  <a:gd name="T5" fmla="*/ 1836 h 4131"/>
                  <a:gd name="T6" fmla="*/ 2699 w 3613"/>
                  <a:gd name="T7" fmla="*/ 1668 h 4131"/>
                  <a:gd name="T8" fmla="*/ 2497 w 3613"/>
                  <a:gd name="T9" fmla="*/ 1426 h 4131"/>
                  <a:gd name="T10" fmla="*/ 2453 w 3613"/>
                  <a:gd name="T11" fmla="*/ 1422 h 4131"/>
                  <a:gd name="T12" fmla="*/ 2419 w 3613"/>
                  <a:gd name="T13" fmla="*/ 1422 h 4131"/>
                  <a:gd name="T14" fmla="*/ 2398 w 3613"/>
                  <a:gd name="T15" fmla="*/ 1426 h 4131"/>
                  <a:gd name="T16" fmla="*/ 2217 w 3613"/>
                  <a:gd name="T17" fmla="*/ 1569 h 4131"/>
                  <a:gd name="T18" fmla="*/ 2078 w 3613"/>
                  <a:gd name="T19" fmla="*/ 822 h 4131"/>
                  <a:gd name="T20" fmla="*/ 2052 w 3613"/>
                  <a:gd name="T21" fmla="*/ 560 h 4131"/>
                  <a:gd name="T22" fmla="*/ 2051 w 3613"/>
                  <a:gd name="T23" fmla="*/ 555 h 4131"/>
                  <a:gd name="T24" fmla="*/ 2035 w 3613"/>
                  <a:gd name="T25" fmla="*/ 488 h 4131"/>
                  <a:gd name="T26" fmla="*/ 2018 w 3613"/>
                  <a:gd name="T27" fmla="*/ 421 h 4131"/>
                  <a:gd name="T28" fmla="*/ 1934 w 3613"/>
                  <a:gd name="T29" fmla="*/ 100 h 4131"/>
                  <a:gd name="T30" fmla="*/ 1804 w 3613"/>
                  <a:gd name="T31" fmla="*/ 0 h 4131"/>
                  <a:gd name="T32" fmla="*/ 1774 w 3613"/>
                  <a:gd name="T33" fmla="*/ 2 h 4131"/>
                  <a:gd name="T34" fmla="*/ 1572 w 3613"/>
                  <a:gd name="T35" fmla="*/ 487 h 4131"/>
                  <a:gd name="T36" fmla="*/ 1572 w 3613"/>
                  <a:gd name="T37" fmla="*/ 489 h 4131"/>
                  <a:gd name="T38" fmla="*/ 1557 w 3613"/>
                  <a:gd name="T39" fmla="*/ 555 h 4131"/>
                  <a:gd name="T40" fmla="*/ 1556 w 3613"/>
                  <a:gd name="T41" fmla="*/ 560 h 4131"/>
                  <a:gd name="T42" fmla="*/ 1530 w 3613"/>
                  <a:gd name="T43" fmla="*/ 822 h 4131"/>
                  <a:gd name="T44" fmla="*/ 1391 w 3613"/>
                  <a:gd name="T45" fmla="*/ 1569 h 4131"/>
                  <a:gd name="T46" fmla="*/ 1210 w 3613"/>
                  <a:gd name="T47" fmla="*/ 1426 h 4131"/>
                  <a:gd name="T48" fmla="*/ 1189 w 3613"/>
                  <a:gd name="T49" fmla="*/ 1422 h 4131"/>
                  <a:gd name="T50" fmla="*/ 1155 w 3613"/>
                  <a:gd name="T51" fmla="*/ 1422 h 4131"/>
                  <a:gd name="T52" fmla="*/ 1132 w 3613"/>
                  <a:gd name="T53" fmla="*/ 1422 h 4131"/>
                  <a:gd name="T54" fmla="*/ 1111 w 3613"/>
                  <a:gd name="T55" fmla="*/ 1426 h 4131"/>
                  <a:gd name="T56" fmla="*/ 909 w 3613"/>
                  <a:gd name="T57" fmla="*/ 1836 h 4131"/>
                  <a:gd name="T58" fmla="*/ 56 w 3613"/>
                  <a:gd name="T59" fmla="*/ 2312 h 4131"/>
                  <a:gd name="T60" fmla="*/ 20 w 3613"/>
                  <a:gd name="T61" fmla="*/ 2343 h 4131"/>
                  <a:gd name="T62" fmla="*/ 0 w 3613"/>
                  <a:gd name="T63" fmla="*/ 2407 h 4131"/>
                  <a:gd name="T64" fmla="*/ 22 w 3613"/>
                  <a:gd name="T65" fmla="*/ 2473 h 4131"/>
                  <a:gd name="T66" fmla="*/ 35 w 3613"/>
                  <a:gd name="T67" fmla="*/ 2487 h 4131"/>
                  <a:gd name="T68" fmla="*/ 42 w 3613"/>
                  <a:gd name="T69" fmla="*/ 2492 h 4131"/>
                  <a:gd name="T70" fmla="*/ 109 w 3613"/>
                  <a:gd name="T71" fmla="*/ 2515 h 4131"/>
                  <a:gd name="T72" fmla="*/ 1530 w 3613"/>
                  <a:gd name="T73" fmla="*/ 2347 h 4131"/>
                  <a:gd name="T74" fmla="*/ 1032 w 3613"/>
                  <a:gd name="T75" fmla="*/ 3581 h 4131"/>
                  <a:gd name="T76" fmla="*/ 991 w 3613"/>
                  <a:gd name="T77" fmla="*/ 3663 h 4131"/>
                  <a:gd name="T78" fmla="*/ 1096 w 3613"/>
                  <a:gd name="T79" fmla="*/ 3769 h 4131"/>
                  <a:gd name="T80" fmla="*/ 1109 w 3613"/>
                  <a:gd name="T81" fmla="*/ 3768 h 4131"/>
                  <a:gd name="T82" fmla="*/ 1116 w 3613"/>
                  <a:gd name="T83" fmla="*/ 3766 h 4131"/>
                  <a:gd name="T84" fmla="*/ 1622 w 3613"/>
                  <a:gd name="T85" fmla="*/ 3639 h 4131"/>
                  <a:gd name="T86" fmla="*/ 1688 w 3613"/>
                  <a:gd name="T87" fmla="*/ 4026 h 4131"/>
                  <a:gd name="T88" fmla="*/ 1804 w 3613"/>
                  <a:gd name="T89" fmla="*/ 4130 h 4131"/>
                  <a:gd name="T90" fmla="*/ 1986 w 3613"/>
                  <a:gd name="T91" fmla="*/ 3639 h 4131"/>
                  <a:gd name="T92" fmla="*/ 2492 w 3613"/>
                  <a:gd name="T93" fmla="*/ 3766 h 4131"/>
                  <a:gd name="T94" fmla="*/ 2499 w 3613"/>
                  <a:gd name="T95" fmla="*/ 3768 h 4131"/>
                  <a:gd name="T96" fmla="*/ 2513 w 3613"/>
                  <a:gd name="T97" fmla="*/ 3769 h 4131"/>
                  <a:gd name="T98" fmla="*/ 2617 w 3613"/>
                  <a:gd name="T99" fmla="*/ 3663 h 4131"/>
                  <a:gd name="T100" fmla="*/ 2576 w 3613"/>
                  <a:gd name="T101" fmla="*/ 3581 h 4131"/>
                  <a:gd name="T102" fmla="*/ 2078 w 3613"/>
                  <a:gd name="T103" fmla="*/ 2347 h 4131"/>
                  <a:gd name="T104" fmla="*/ 3486 w 3613"/>
                  <a:gd name="T105" fmla="*/ 2514 h 4131"/>
                  <a:gd name="T106" fmla="*/ 3499 w 3613"/>
                  <a:gd name="T107" fmla="*/ 2515 h 4131"/>
                  <a:gd name="T108" fmla="*/ 3566 w 3613"/>
                  <a:gd name="T109" fmla="*/ 2492 h 4131"/>
                  <a:gd name="T110" fmla="*/ 3572 w 3613"/>
                  <a:gd name="T111" fmla="*/ 2487 h 4131"/>
                  <a:gd name="T112" fmla="*/ 3586 w 3613"/>
                  <a:gd name="T113" fmla="*/ 2473 h 4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13" h="4131">
                    <a:moveTo>
                      <a:pt x="3606" y="2385"/>
                    </a:moveTo>
                    <a:lnTo>
                      <a:pt x="3606" y="2385"/>
                    </a:lnTo>
                    <a:cubicBezTo>
                      <a:pt x="3603" y="2369"/>
                      <a:pt x="3597" y="2356"/>
                      <a:pt x="3588" y="2343"/>
                    </a:cubicBezTo>
                    <a:lnTo>
                      <a:pt x="3588" y="2343"/>
                    </a:lnTo>
                    <a:cubicBezTo>
                      <a:pt x="3578" y="2330"/>
                      <a:pt x="3566" y="2320"/>
                      <a:pt x="3552" y="2312"/>
                    </a:cubicBezTo>
                    <a:lnTo>
                      <a:pt x="2699" y="1836"/>
                    </a:lnTo>
                    <a:lnTo>
                      <a:pt x="2699" y="1668"/>
                    </a:lnTo>
                    <a:lnTo>
                      <a:pt x="2699" y="1668"/>
                    </a:lnTo>
                    <a:cubicBezTo>
                      <a:pt x="2699" y="1549"/>
                      <a:pt x="2613" y="1448"/>
                      <a:pt x="2497" y="1426"/>
                    </a:cubicBezTo>
                    <a:lnTo>
                      <a:pt x="2497" y="1426"/>
                    </a:lnTo>
                    <a:cubicBezTo>
                      <a:pt x="2490" y="1424"/>
                      <a:pt x="2484" y="1422"/>
                      <a:pt x="2476" y="1422"/>
                    </a:cubicBezTo>
                    <a:lnTo>
                      <a:pt x="2453" y="1422"/>
                    </a:lnTo>
                    <a:lnTo>
                      <a:pt x="2442" y="1422"/>
                    </a:lnTo>
                    <a:lnTo>
                      <a:pt x="2419" y="1422"/>
                    </a:lnTo>
                    <a:lnTo>
                      <a:pt x="2419" y="1422"/>
                    </a:lnTo>
                    <a:cubicBezTo>
                      <a:pt x="2411" y="1422"/>
                      <a:pt x="2404" y="1424"/>
                      <a:pt x="2398" y="1426"/>
                    </a:cubicBezTo>
                    <a:lnTo>
                      <a:pt x="2398" y="1426"/>
                    </a:lnTo>
                    <a:cubicBezTo>
                      <a:pt x="2317" y="1441"/>
                      <a:pt x="2250" y="1496"/>
                      <a:pt x="2217" y="1569"/>
                    </a:cubicBezTo>
                    <a:lnTo>
                      <a:pt x="2078" y="1491"/>
                    </a:lnTo>
                    <a:lnTo>
                      <a:pt x="2078" y="822"/>
                    </a:lnTo>
                    <a:lnTo>
                      <a:pt x="2078" y="822"/>
                    </a:lnTo>
                    <a:cubicBezTo>
                      <a:pt x="2078" y="736"/>
                      <a:pt x="2070" y="648"/>
                      <a:pt x="2052" y="560"/>
                    </a:cubicBezTo>
                    <a:lnTo>
                      <a:pt x="2052" y="560"/>
                    </a:lnTo>
                    <a:cubicBezTo>
                      <a:pt x="2051" y="558"/>
                      <a:pt x="2051" y="557"/>
                      <a:pt x="2051" y="555"/>
                    </a:cubicBezTo>
                    <a:lnTo>
                      <a:pt x="2051" y="555"/>
                    </a:lnTo>
                    <a:cubicBezTo>
                      <a:pt x="2046" y="530"/>
                      <a:pt x="2041" y="509"/>
                      <a:pt x="2035" y="488"/>
                    </a:cubicBezTo>
                    <a:lnTo>
                      <a:pt x="2029" y="461"/>
                    </a:lnTo>
                    <a:lnTo>
                      <a:pt x="2018" y="421"/>
                    </a:lnTo>
                    <a:lnTo>
                      <a:pt x="1934" y="100"/>
                    </a:lnTo>
                    <a:lnTo>
                      <a:pt x="1934" y="100"/>
                    </a:lnTo>
                    <a:cubicBezTo>
                      <a:pt x="1918" y="41"/>
                      <a:pt x="1865" y="0"/>
                      <a:pt x="1804" y="0"/>
                    </a:cubicBezTo>
                    <a:lnTo>
                      <a:pt x="1804" y="0"/>
                    </a:lnTo>
                    <a:cubicBezTo>
                      <a:pt x="1794" y="0"/>
                      <a:pt x="1784" y="1"/>
                      <a:pt x="1774" y="2"/>
                    </a:cubicBezTo>
                    <a:lnTo>
                      <a:pt x="1774" y="2"/>
                    </a:lnTo>
                    <a:cubicBezTo>
                      <a:pt x="1725" y="13"/>
                      <a:pt x="1686" y="52"/>
                      <a:pt x="1673" y="102"/>
                    </a:cubicBezTo>
                    <a:lnTo>
                      <a:pt x="1572" y="487"/>
                    </a:lnTo>
                    <a:lnTo>
                      <a:pt x="1572" y="487"/>
                    </a:lnTo>
                    <a:cubicBezTo>
                      <a:pt x="1572" y="488"/>
                      <a:pt x="1572" y="489"/>
                      <a:pt x="1572" y="489"/>
                    </a:cubicBezTo>
                    <a:lnTo>
                      <a:pt x="1572" y="489"/>
                    </a:lnTo>
                    <a:cubicBezTo>
                      <a:pt x="1567" y="509"/>
                      <a:pt x="1562" y="531"/>
                      <a:pt x="1557" y="555"/>
                    </a:cubicBezTo>
                    <a:lnTo>
                      <a:pt x="1557" y="555"/>
                    </a:lnTo>
                    <a:cubicBezTo>
                      <a:pt x="1556" y="557"/>
                      <a:pt x="1556" y="558"/>
                      <a:pt x="1556" y="560"/>
                    </a:cubicBezTo>
                    <a:lnTo>
                      <a:pt x="1556" y="560"/>
                    </a:lnTo>
                    <a:cubicBezTo>
                      <a:pt x="1539" y="648"/>
                      <a:pt x="1530" y="736"/>
                      <a:pt x="1530" y="822"/>
                    </a:cubicBezTo>
                    <a:lnTo>
                      <a:pt x="1530" y="1491"/>
                    </a:lnTo>
                    <a:lnTo>
                      <a:pt x="1391" y="1569"/>
                    </a:lnTo>
                    <a:lnTo>
                      <a:pt x="1391" y="1569"/>
                    </a:lnTo>
                    <a:cubicBezTo>
                      <a:pt x="1358" y="1496"/>
                      <a:pt x="1291" y="1441"/>
                      <a:pt x="1210" y="1426"/>
                    </a:cubicBezTo>
                    <a:lnTo>
                      <a:pt x="1210" y="1426"/>
                    </a:lnTo>
                    <a:cubicBezTo>
                      <a:pt x="1204" y="1424"/>
                      <a:pt x="1196" y="1422"/>
                      <a:pt x="1189" y="1422"/>
                    </a:cubicBezTo>
                    <a:lnTo>
                      <a:pt x="1166" y="1422"/>
                    </a:lnTo>
                    <a:lnTo>
                      <a:pt x="1155" y="1422"/>
                    </a:lnTo>
                    <a:lnTo>
                      <a:pt x="1132" y="1422"/>
                    </a:lnTo>
                    <a:lnTo>
                      <a:pt x="1132" y="1422"/>
                    </a:lnTo>
                    <a:cubicBezTo>
                      <a:pt x="1125" y="1422"/>
                      <a:pt x="1118" y="1424"/>
                      <a:pt x="1111" y="1426"/>
                    </a:cubicBezTo>
                    <a:lnTo>
                      <a:pt x="1111" y="1426"/>
                    </a:lnTo>
                    <a:cubicBezTo>
                      <a:pt x="995" y="1448"/>
                      <a:pt x="909" y="1549"/>
                      <a:pt x="909" y="1668"/>
                    </a:cubicBezTo>
                    <a:lnTo>
                      <a:pt x="909" y="1836"/>
                    </a:lnTo>
                    <a:lnTo>
                      <a:pt x="56" y="2312"/>
                    </a:lnTo>
                    <a:lnTo>
                      <a:pt x="56" y="2312"/>
                    </a:lnTo>
                    <a:cubicBezTo>
                      <a:pt x="42" y="2320"/>
                      <a:pt x="30" y="2330"/>
                      <a:pt x="20" y="2343"/>
                    </a:cubicBezTo>
                    <a:lnTo>
                      <a:pt x="20" y="2343"/>
                    </a:lnTo>
                    <a:cubicBezTo>
                      <a:pt x="7" y="2362"/>
                      <a:pt x="0" y="2384"/>
                      <a:pt x="0" y="2407"/>
                    </a:cubicBezTo>
                    <a:lnTo>
                      <a:pt x="0" y="2407"/>
                    </a:lnTo>
                    <a:cubicBezTo>
                      <a:pt x="0" y="2431"/>
                      <a:pt x="7" y="2454"/>
                      <a:pt x="22" y="2473"/>
                    </a:cubicBezTo>
                    <a:lnTo>
                      <a:pt x="22" y="2473"/>
                    </a:lnTo>
                    <a:cubicBezTo>
                      <a:pt x="26" y="2477"/>
                      <a:pt x="30" y="2482"/>
                      <a:pt x="35" y="2487"/>
                    </a:cubicBezTo>
                    <a:lnTo>
                      <a:pt x="35" y="2487"/>
                    </a:lnTo>
                    <a:cubicBezTo>
                      <a:pt x="37" y="2489"/>
                      <a:pt x="40" y="2490"/>
                      <a:pt x="42" y="2492"/>
                    </a:cubicBezTo>
                    <a:lnTo>
                      <a:pt x="42" y="2492"/>
                    </a:lnTo>
                    <a:cubicBezTo>
                      <a:pt x="61" y="2507"/>
                      <a:pt x="85" y="2515"/>
                      <a:pt x="109" y="2515"/>
                    </a:cubicBezTo>
                    <a:lnTo>
                      <a:pt x="109" y="2515"/>
                    </a:lnTo>
                    <a:cubicBezTo>
                      <a:pt x="113" y="2515"/>
                      <a:pt x="118" y="2515"/>
                      <a:pt x="122" y="2514"/>
                    </a:cubicBezTo>
                    <a:lnTo>
                      <a:pt x="1530" y="2347"/>
                    </a:lnTo>
                    <a:lnTo>
                      <a:pt x="1530" y="3147"/>
                    </a:lnTo>
                    <a:lnTo>
                      <a:pt x="1032" y="3581"/>
                    </a:lnTo>
                    <a:lnTo>
                      <a:pt x="1032" y="3581"/>
                    </a:lnTo>
                    <a:cubicBezTo>
                      <a:pt x="1007" y="3601"/>
                      <a:pt x="991" y="3631"/>
                      <a:pt x="991" y="3663"/>
                    </a:cubicBezTo>
                    <a:lnTo>
                      <a:pt x="991" y="3663"/>
                    </a:lnTo>
                    <a:cubicBezTo>
                      <a:pt x="991" y="3722"/>
                      <a:pt x="1038" y="3769"/>
                      <a:pt x="1096" y="3769"/>
                    </a:cubicBezTo>
                    <a:lnTo>
                      <a:pt x="1096" y="3769"/>
                    </a:lnTo>
                    <a:cubicBezTo>
                      <a:pt x="1100" y="3769"/>
                      <a:pt x="1105" y="3768"/>
                      <a:pt x="1109" y="3768"/>
                    </a:cubicBezTo>
                    <a:lnTo>
                      <a:pt x="1109" y="3768"/>
                    </a:lnTo>
                    <a:cubicBezTo>
                      <a:pt x="1111" y="3768"/>
                      <a:pt x="1114" y="3767"/>
                      <a:pt x="1116" y="3766"/>
                    </a:cubicBezTo>
                    <a:lnTo>
                      <a:pt x="1174" y="3752"/>
                    </a:lnTo>
                    <a:lnTo>
                      <a:pt x="1622" y="3639"/>
                    </a:lnTo>
                    <a:lnTo>
                      <a:pt x="1688" y="4026"/>
                    </a:lnTo>
                    <a:lnTo>
                      <a:pt x="1688" y="4026"/>
                    </a:lnTo>
                    <a:cubicBezTo>
                      <a:pt x="1700" y="4087"/>
                      <a:pt x="1748" y="4130"/>
                      <a:pt x="1804" y="4130"/>
                    </a:cubicBezTo>
                    <a:lnTo>
                      <a:pt x="1804" y="4130"/>
                    </a:lnTo>
                    <a:cubicBezTo>
                      <a:pt x="1860" y="4130"/>
                      <a:pt x="1908" y="4087"/>
                      <a:pt x="1919" y="4027"/>
                    </a:cubicBezTo>
                    <a:lnTo>
                      <a:pt x="1986" y="3639"/>
                    </a:lnTo>
                    <a:lnTo>
                      <a:pt x="2434" y="3752"/>
                    </a:lnTo>
                    <a:lnTo>
                      <a:pt x="2492" y="3766"/>
                    </a:lnTo>
                    <a:lnTo>
                      <a:pt x="2492" y="3766"/>
                    </a:lnTo>
                    <a:cubicBezTo>
                      <a:pt x="2495" y="3767"/>
                      <a:pt x="2497" y="3768"/>
                      <a:pt x="2499" y="3768"/>
                    </a:cubicBezTo>
                    <a:lnTo>
                      <a:pt x="2499" y="3768"/>
                    </a:lnTo>
                    <a:cubicBezTo>
                      <a:pt x="2503" y="3768"/>
                      <a:pt x="2508" y="3769"/>
                      <a:pt x="2513" y="3769"/>
                    </a:cubicBezTo>
                    <a:lnTo>
                      <a:pt x="2513" y="3769"/>
                    </a:lnTo>
                    <a:cubicBezTo>
                      <a:pt x="2570" y="3769"/>
                      <a:pt x="2617" y="3722"/>
                      <a:pt x="2617" y="3663"/>
                    </a:cubicBezTo>
                    <a:lnTo>
                      <a:pt x="2617" y="3663"/>
                    </a:lnTo>
                    <a:cubicBezTo>
                      <a:pt x="2617" y="3631"/>
                      <a:pt x="2602" y="3601"/>
                      <a:pt x="2576" y="3581"/>
                    </a:cubicBezTo>
                    <a:lnTo>
                      <a:pt x="2078" y="3147"/>
                    </a:lnTo>
                    <a:lnTo>
                      <a:pt x="2078" y="2347"/>
                    </a:lnTo>
                    <a:lnTo>
                      <a:pt x="3486" y="2514"/>
                    </a:lnTo>
                    <a:lnTo>
                      <a:pt x="3486" y="2514"/>
                    </a:lnTo>
                    <a:cubicBezTo>
                      <a:pt x="3490" y="2515"/>
                      <a:pt x="3495" y="2515"/>
                      <a:pt x="3499" y="2515"/>
                    </a:cubicBezTo>
                    <a:lnTo>
                      <a:pt x="3499" y="2515"/>
                    </a:lnTo>
                    <a:cubicBezTo>
                      <a:pt x="3523" y="2515"/>
                      <a:pt x="3547" y="2507"/>
                      <a:pt x="3566" y="2492"/>
                    </a:cubicBezTo>
                    <a:lnTo>
                      <a:pt x="3566" y="2492"/>
                    </a:lnTo>
                    <a:cubicBezTo>
                      <a:pt x="3569" y="2490"/>
                      <a:pt x="3570" y="2489"/>
                      <a:pt x="3572" y="2487"/>
                    </a:cubicBezTo>
                    <a:lnTo>
                      <a:pt x="3572" y="2487"/>
                    </a:lnTo>
                    <a:cubicBezTo>
                      <a:pt x="3578" y="2482"/>
                      <a:pt x="3582" y="2477"/>
                      <a:pt x="3586" y="2473"/>
                    </a:cubicBezTo>
                    <a:lnTo>
                      <a:pt x="3586" y="2473"/>
                    </a:lnTo>
                    <a:cubicBezTo>
                      <a:pt x="3605" y="2448"/>
                      <a:pt x="3612" y="2415"/>
                      <a:pt x="3606" y="2385"/>
                    </a:cubicBezTo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6" name="Freeform 44">
                <a:extLst>
                  <a:ext uri="{FF2B5EF4-FFF2-40B4-BE49-F238E27FC236}">
                    <a16:creationId xmlns:a16="http://schemas.microsoft.com/office/drawing/2014/main" id="{9EDF021D-A113-4FCE-899B-5CA8B7CFA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68306" y="3758712"/>
                <a:ext cx="544026" cy="3896093"/>
              </a:xfrm>
              <a:custGeom>
                <a:avLst/>
                <a:gdLst>
                  <a:gd name="T0" fmla="*/ 294 w 437"/>
                  <a:gd name="T1" fmla="*/ 65 h 3126"/>
                  <a:gd name="T2" fmla="*/ 294 w 437"/>
                  <a:gd name="T3" fmla="*/ 65 h 3126"/>
                  <a:gd name="T4" fmla="*/ 200 w 437"/>
                  <a:gd name="T5" fmla="*/ 8 h 3126"/>
                  <a:gd name="T6" fmla="*/ 200 w 437"/>
                  <a:gd name="T7" fmla="*/ 8 h 3126"/>
                  <a:gd name="T8" fmla="*/ 142 w 437"/>
                  <a:gd name="T9" fmla="*/ 67 h 3126"/>
                  <a:gd name="T10" fmla="*/ 41 w 437"/>
                  <a:gd name="T11" fmla="*/ 453 h 3126"/>
                  <a:gd name="T12" fmla="*/ 41 w 437"/>
                  <a:gd name="T13" fmla="*/ 453 h 3126"/>
                  <a:gd name="T14" fmla="*/ 0 w 437"/>
                  <a:gd name="T15" fmla="*/ 774 h 3126"/>
                  <a:gd name="T16" fmla="*/ 0 w 437"/>
                  <a:gd name="T17" fmla="*/ 3125 h 3126"/>
                  <a:gd name="T18" fmla="*/ 436 w 437"/>
                  <a:gd name="T19" fmla="*/ 3125 h 3126"/>
                  <a:gd name="T20" fmla="*/ 436 w 437"/>
                  <a:gd name="T21" fmla="*/ 774 h 3126"/>
                  <a:gd name="T22" fmla="*/ 436 w 437"/>
                  <a:gd name="T23" fmla="*/ 774 h 3126"/>
                  <a:gd name="T24" fmla="*/ 395 w 437"/>
                  <a:gd name="T25" fmla="*/ 453 h 3126"/>
                  <a:gd name="T26" fmla="*/ 294 w 437"/>
                  <a:gd name="T27" fmla="*/ 65 h 3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7" h="3126">
                    <a:moveTo>
                      <a:pt x="294" y="65"/>
                    </a:moveTo>
                    <a:lnTo>
                      <a:pt x="294" y="65"/>
                    </a:lnTo>
                    <a:cubicBezTo>
                      <a:pt x="283" y="25"/>
                      <a:pt x="243" y="0"/>
                      <a:pt x="200" y="8"/>
                    </a:cubicBezTo>
                    <a:lnTo>
                      <a:pt x="200" y="8"/>
                    </a:lnTo>
                    <a:cubicBezTo>
                      <a:pt x="172" y="15"/>
                      <a:pt x="149" y="39"/>
                      <a:pt x="142" y="67"/>
                    </a:cubicBezTo>
                    <a:lnTo>
                      <a:pt x="41" y="453"/>
                    </a:lnTo>
                    <a:lnTo>
                      <a:pt x="41" y="453"/>
                    </a:lnTo>
                    <a:cubicBezTo>
                      <a:pt x="14" y="558"/>
                      <a:pt x="0" y="665"/>
                      <a:pt x="0" y="774"/>
                    </a:cubicBezTo>
                    <a:lnTo>
                      <a:pt x="0" y="3125"/>
                    </a:lnTo>
                    <a:lnTo>
                      <a:pt x="436" y="3125"/>
                    </a:lnTo>
                    <a:lnTo>
                      <a:pt x="436" y="774"/>
                    </a:lnTo>
                    <a:lnTo>
                      <a:pt x="436" y="774"/>
                    </a:lnTo>
                    <a:cubicBezTo>
                      <a:pt x="436" y="665"/>
                      <a:pt x="422" y="558"/>
                      <a:pt x="395" y="453"/>
                    </a:cubicBezTo>
                    <a:lnTo>
                      <a:pt x="294" y="65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7" name="Freeform 45">
                <a:extLst>
                  <a:ext uri="{FF2B5EF4-FFF2-40B4-BE49-F238E27FC236}">
                    <a16:creationId xmlns:a16="http://schemas.microsoft.com/office/drawing/2014/main" id="{E45691F7-42AE-45E6-BA35-74D5D1B94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68306" y="7654805"/>
                <a:ext cx="544026" cy="1121019"/>
              </a:xfrm>
              <a:custGeom>
                <a:avLst/>
                <a:gdLst>
                  <a:gd name="T0" fmla="*/ 0 w 437"/>
                  <a:gd name="T1" fmla="*/ 0 h 901"/>
                  <a:gd name="T2" fmla="*/ 94 w 437"/>
                  <a:gd name="T3" fmla="*/ 456 h 901"/>
                  <a:gd name="T4" fmla="*/ 157 w 437"/>
                  <a:gd name="T5" fmla="*/ 842 h 901"/>
                  <a:gd name="T6" fmla="*/ 157 w 437"/>
                  <a:gd name="T7" fmla="*/ 842 h 901"/>
                  <a:gd name="T8" fmla="*/ 218 w 437"/>
                  <a:gd name="T9" fmla="*/ 900 h 901"/>
                  <a:gd name="T10" fmla="*/ 218 w 437"/>
                  <a:gd name="T11" fmla="*/ 900 h 901"/>
                  <a:gd name="T12" fmla="*/ 278 w 437"/>
                  <a:gd name="T13" fmla="*/ 842 h 901"/>
                  <a:gd name="T14" fmla="*/ 342 w 437"/>
                  <a:gd name="T15" fmla="*/ 456 h 901"/>
                  <a:gd name="T16" fmla="*/ 436 w 437"/>
                  <a:gd name="T17" fmla="*/ 0 h 901"/>
                  <a:gd name="T18" fmla="*/ 0 w 437"/>
                  <a:gd name="T19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901">
                    <a:moveTo>
                      <a:pt x="0" y="0"/>
                    </a:moveTo>
                    <a:lnTo>
                      <a:pt x="94" y="456"/>
                    </a:lnTo>
                    <a:lnTo>
                      <a:pt x="157" y="842"/>
                    </a:lnTo>
                    <a:lnTo>
                      <a:pt x="157" y="842"/>
                    </a:lnTo>
                    <a:cubicBezTo>
                      <a:pt x="164" y="876"/>
                      <a:pt x="189" y="900"/>
                      <a:pt x="218" y="900"/>
                    </a:cubicBezTo>
                    <a:lnTo>
                      <a:pt x="218" y="900"/>
                    </a:lnTo>
                    <a:cubicBezTo>
                      <a:pt x="247" y="900"/>
                      <a:pt x="272" y="876"/>
                      <a:pt x="278" y="842"/>
                    </a:cubicBezTo>
                    <a:lnTo>
                      <a:pt x="342" y="456"/>
                    </a:lnTo>
                    <a:lnTo>
                      <a:pt x="43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8" name="Freeform 46">
                <a:extLst>
                  <a:ext uri="{FF2B5EF4-FFF2-40B4-BE49-F238E27FC236}">
                    <a16:creationId xmlns:a16="http://schemas.microsoft.com/office/drawing/2014/main" id="{720A04CA-A7C6-4815-8C38-C262D9AA8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7892" y="7654805"/>
                <a:ext cx="1890347" cy="675907"/>
              </a:xfrm>
              <a:custGeom>
                <a:avLst/>
                <a:gdLst>
                  <a:gd name="T0" fmla="*/ 1493 w 1515"/>
                  <a:gd name="T1" fmla="*/ 450 h 543"/>
                  <a:gd name="T2" fmla="*/ 976 w 1515"/>
                  <a:gd name="T3" fmla="*/ 0 h 543"/>
                  <a:gd name="T4" fmla="*/ 863 w 1515"/>
                  <a:gd name="T5" fmla="*/ 0 h 543"/>
                  <a:gd name="T6" fmla="*/ 764 w 1515"/>
                  <a:gd name="T7" fmla="*/ 0 h 543"/>
                  <a:gd name="T8" fmla="*/ 750 w 1515"/>
                  <a:gd name="T9" fmla="*/ 0 h 543"/>
                  <a:gd name="T10" fmla="*/ 649 w 1515"/>
                  <a:gd name="T11" fmla="*/ 0 h 543"/>
                  <a:gd name="T12" fmla="*/ 538 w 1515"/>
                  <a:gd name="T13" fmla="*/ 0 h 543"/>
                  <a:gd name="T14" fmla="*/ 21 w 1515"/>
                  <a:gd name="T15" fmla="*/ 450 h 543"/>
                  <a:gd name="T16" fmla="*/ 21 w 1515"/>
                  <a:gd name="T17" fmla="*/ 450 h 543"/>
                  <a:gd name="T18" fmla="*/ 0 w 1515"/>
                  <a:gd name="T19" fmla="*/ 490 h 543"/>
                  <a:gd name="T20" fmla="*/ 0 w 1515"/>
                  <a:gd name="T21" fmla="*/ 490 h 543"/>
                  <a:gd name="T22" fmla="*/ 55 w 1515"/>
                  <a:gd name="T23" fmla="*/ 538 h 543"/>
                  <a:gd name="T24" fmla="*/ 651 w 1515"/>
                  <a:gd name="T25" fmla="*/ 388 h 543"/>
                  <a:gd name="T26" fmla="*/ 863 w 1515"/>
                  <a:gd name="T27" fmla="*/ 388 h 543"/>
                  <a:gd name="T28" fmla="*/ 1459 w 1515"/>
                  <a:gd name="T29" fmla="*/ 538 h 543"/>
                  <a:gd name="T30" fmla="*/ 1459 w 1515"/>
                  <a:gd name="T31" fmla="*/ 538 h 543"/>
                  <a:gd name="T32" fmla="*/ 1514 w 1515"/>
                  <a:gd name="T33" fmla="*/ 490 h 543"/>
                  <a:gd name="T34" fmla="*/ 1514 w 1515"/>
                  <a:gd name="T35" fmla="*/ 490 h 543"/>
                  <a:gd name="T36" fmla="*/ 1493 w 1515"/>
                  <a:gd name="T37" fmla="*/ 450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15" h="543">
                    <a:moveTo>
                      <a:pt x="1493" y="450"/>
                    </a:moveTo>
                    <a:lnTo>
                      <a:pt x="976" y="0"/>
                    </a:lnTo>
                    <a:lnTo>
                      <a:pt x="863" y="0"/>
                    </a:lnTo>
                    <a:lnTo>
                      <a:pt x="764" y="0"/>
                    </a:lnTo>
                    <a:lnTo>
                      <a:pt x="750" y="0"/>
                    </a:lnTo>
                    <a:lnTo>
                      <a:pt x="649" y="0"/>
                    </a:lnTo>
                    <a:lnTo>
                      <a:pt x="538" y="0"/>
                    </a:lnTo>
                    <a:lnTo>
                      <a:pt x="21" y="450"/>
                    </a:lnTo>
                    <a:lnTo>
                      <a:pt x="21" y="450"/>
                    </a:lnTo>
                    <a:cubicBezTo>
                      <a:pt x="8" y="460"/>
                      <a:pt x="0" y="474"/>
                      <a:pt x="0" y="490"/>
                    </a:cubicBezTo>
                    <a:lnTo>
                      <a:pt x="0" y="490"/>
                    </a:lnTo>
                    <a:cubicBezTo>
                      <a:pt x="0" y="519"/>
                      <a:pt x="26" y="542"/>
                      <a:pt x="55" y="538"/>
                    </a:cubicBezTo>
                    <a:lnTo>
                      <a:pt x="651" y="388"/>
                    </a:lnTo>
                    <a:lnTo>
                      <a:pt x="863" y="388"/>
                    </a:lnTo>
                    <a:lnTo>
                      <a:pt x="1459" y="538"/>
                    </a:lnTo>
                    <a:lnTo>
                      <a:pt x="1459" y="538"/>
                    </a:lnTo>
                    <a:cubicBezTo>
                      <a:pt x="1488" y="542"/>
                      <a:pt x="1514" y="519"/>
                      <a:pt x="1514" y="490"/>
                    </a:cubicBezTo>
                    <a:lnTo>
                      <a:pt x="1514" y="490"/>
                    </a:lnTo>
                    <a:cubicBezTo>
                      <a:pt x="1514" y="474"/>
                      <a:pt x="1506" y="460"/>
                      <a:pt x="1493" y="45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59" name="Freeform 47">
                <a:extLst>
                  <a:ext uri="{FF2B5EF4-FFF2-40B4-BE49-F238E27FC236}">
                    <a16:creationId xmlns:a16="http://schemas.microsoft.com/office/drawing/2014/main" id="{5663330E-8AD9-4090-AAD9-28B0F9F11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40767" y="7654805"/>
                <a:ext cx="1604596" cy="653926"/>
              </a:xfrm>
              <a:custGeom>
                <a:avLst/>
                <a:gdLst>
                  <a:gd name="T0" fmla="*/ 749 w 1288"/>
                  <a:gd name="T1" fmla="*/ 388 h 524"/>
                  <a:gd name="T2" fmla="*/ 1287 w 1288"/>
                  <a:gd name="T3" fmla="*/ 523 h 524"/>
                  <a:gd name="T4" fmla="*/ 650 w 1288"/>
                  <a:gd name="T5" fmla="*/ 0 h 524"/>
                  <a:gd name="T6" fmla="*/ 0 w 1288"/>
                  <a:gd name="T7" fmla="*/ 523 h 524"/>
                  <a:gd name="T8" fmla="*/ 537 w 1288"/>
                  <a:gd name="T9" fmla="*/ 388 h 524"/>
                  <a:gd name="T10" fmla="*/ 749 w 1288"/>
                  <a:gd name="T11" fmla="*/ 388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8" h="524">
                    <a:moveTo>
                      <a:pt x="749" y="388"/>
                    </a:moveTo>
                    <a:lnTo>
                      <a:pt x="1287" y="523"/>
                    </a:lnTo>
                    <a:lnTo>
                      <a:pt x="650" y="0"/>
                    </a:lnTo>
                    <a:lnTo>
                      <a:pt x="0" y="523"/>
                    </a:lnTo>
                    <a:lnTo>
                      <a:pt x="537" y="388"/>
                    </a:lnTo>
                    <a:lnTo>
                      <a:pt x="749" y="388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0" name="Freeform 48">
                <a:extLst>
                  <a:ext uri="{FF2B5EF4-FFF2-40B4-BE49-F238E27FC236}">
                    <a16:creationId xmlns:a16="http://schemas.microsoft.com/office/drawing/2014/main" id="{898C3EAC-A655-4556-B939-7A15733660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01277" y="4137882"/>
                <a:ext cx="478084" cy="269263"/>
              </a:xfrm>
              <a:custGeom>
                <a:avLst/>
                <a:gdLst>
                  <a:gd name="T0" fmla="*/ 336 w 384"/>
                  <a:gd name="T1" fmla="*/ 29 h 218"/>
                  <a:gd name="T2" fmla="*/ 336 w 384"/>
                  <a:gd name="T3" fmla="*/ 29 h 218"/>
                  <a:gd name="T4" fmla="*/ 192 w 384"/>
                  <a:gd name="T5" fmla="*/ 0 h 218"/>
                  <a:gd name="T6" fmla="*/ 192 w 384"/>
                  <a:gd name="T7" fmla="*/ 0 h 218"/>
                  <a:gd name="T8" fmla="*/ 47 w 384"/>
                  <a:gd name="T9" fmla="*/ 29 h 218"/>
                  <a:gd name="T10" fmla="*/ 15 w 384"/>
                  <a:gd name="T11" fmla="*/ 152 h 218"/>
                  <a:gd name="T12" fmla="*/ 15 w 384"/>
                  <a:gd name="T13" fmla="*/ 152 h 218"/>
                  <a:gd name="T14" fmla="*/ 0 w 384"/>
                  <a:gd name="T15" fmla="*/ 217 h 218"/>
                  <a:gd name="T16" fmla="*/ 0 w 384"/>
                  <a:gd name="T17" fmla="*/ 217 h 218"/>
                  <a:gd name="T18" fmla="*/ 192 w 384"/>
                  <a:gd name="T19" fmla="*/ 163 h 218"/>
                  <a:gd name="T20" fmla="*/ 192 w 384"/>
                  <a:gd name="T21" fmla="*/ 163 h 218"/>
                  <a:gd name="T22" fmla="*/ 383 w 384"/>
                  <a:gd name="T23" fmla="*/ 217 h 218"/>
                  <a:gd name="T24" fmla="*/ 383 w 384"/>
                  <a:gd name="T25" fmla="*/ 217 h 218"/>
                  <a:gd name="T26" fmla="*/ 369 w 384"/>
                  <a:gd name="T27" fmla="*/ 152 h 218"/>
                  <a:gd name="T28" fmla="*/ 336 w 384"/>
                  <a:gd name="T29" fmla="*/ 2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4" h="218">
                    <a:moveTo>
                      <a:pt x="336" y="29"/>
                    </a:moveTo>
                    <a:lnTo>
                      <a:pt x="336" y="29"/>
                    </a:lnTo>
                    <a:cubicBezTo>
                      <a:pt x="292" y="10"/>
                      <a:pt x="243" y="0"/>
                      <a:pt x="192" y="0"/>
                    </a:cubicBezTo>
                    <a:lnTo>
                      <a:pt x="192" y="0"/>
                    </a:lnTo>
                    <a:cubicBezTo>
                      <a:pt x="141" y="0"/>
                      <a:pt x="92" y="10"/>
                      <a:pt x="47" y="29"/>
                    </a:cubicBezTo>
                    <a:lnTo>
                      <a:pt x="15" y="152"/>
                    </a:lnTo>
                    <a:lnTo>
                      <a:pt x="15" y="152"/>
                    </a:lnTo>
                    <a:cubicBezTo>
                      <a:pt x="9" y="174"/>
                      <a:pt x="4" y="195"/>
                      <a:pt x="0" y="217"/>
                    </a:cubicBezTo>
                    <a:lnTo>
                      <a:pt x="0" y="217"/>
                    </a:lnTo>
                    <a:cubicBezTo>
                      <a:pt x="56" y="183"/>
                      <a:pt x="122" y="163"/>
                      <a:pt x="192" y="163"/>
                    </a:cubicBezTo>
                    <a:lnTo>
                      <a:pt x="192" y="163"/>
                    </a:lnTo>
                    <a:cubicBezTo>
                      <a:pt x="262" y="163"/>
                      <a:pt x="328" y="183"/>
                      <a:pt x="383" y="217"/>
                    </a:cubicBezTo>
                    <a:lnTo>
                      <a:pt x="383" y="217"/>
                    </a:lnTo>
                    <a:cubicBezTo>
                      <a:pt x="379" y="195"/>
                      <a:pt x="374" y="174"/>
                      <a:pt x="369" y="152"/>
                    </a:cubicBezTo>
                    <a:lnTo>
                      <a:pt x="336" y="29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1" name="Freeform 49">
                <a:extLst>
                  <a:ext uri="{FF2B5EF4-FFF2-40B4-BE49-F238E27FC236}">
                    <a16:creationId xmlns:a16="http://schemas.microsoft.com/office/drawing/2014/main" id="{03E9C87B-244C-413C-BD89-4F24BF3FA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8979" y="5544651"/>
                <a:ext cx="489074" cy="736356"/>
              </a:xfrm>
              <a:custGeom>
                <a:avLst/>
                <a:gdLst>
                  <a:gd name="T0" fmla="*/ 391 w 392"/>
                  <a:gd name="T1" fmla="*/ 588 h 589"/>
                  <a:gd name="T2" fmla="*/ 0 w 392"/>
                  <a:gd name="T3" fmla="*/ 588 h 589"/>
                  <a:gd name="T4" fmla="*/ 0 w 392"/>
                  <a:gd name="T5" fmla="*/ 190 h 589"/>
                  <a:gd name="T6" fmla="*/ 0 w 392"/>
                  <a:gd name="T7" fmla="*/ 190 h 589"/>
                  <a:gd name="T8" fmla="*/ 190 w 392"/>
                  <a:gd name="T9" fmla="*/ 0 h 589"/>
                  <a:gd name="T10" fmla="*/ 201 w 392"/>
                  <a:gd name="T11" fmla="*/ 0 h 589"/>
                  <a:gd name="T12" fmla="*/ 201 w 392"/>
                  <a:gd name="T13" fmla="*/ 0 h 589"/>
                  <a:gd name="T14" fmla="*/ 391 w 392"/>
                  <a:gd name="T15" fmla="*/ 190 h 589"/>
                  <a:gd name="T16" fmla="*/ 391 w 392"/>
                  <a:gd name="T17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" h="589">
                    <a:moveTo>
                      <a:pt x="391" y="588"/>
                    </a:moveTo>
                    <a:lnTo>
                      <a:pt x="0" y="588"/>
                    </a:lnTo>
                    <a:lnTo>
                      <a:pt x="0" y="190"/>
                    </a:lnTo>
                    <a:lnTo>
                      <a:pt x="0" y="190"/>
                    </a:lnTo>
                    <a:cubicBezTo>
                      <a:pt x="0" y="85"/>
                      <a:pt x="85" y="0"/>
                      <a:pt x="190" y="0"/>
                    </a:cubicBezTo>
                    <a:lnTo>
                      <a:pt x="201" y="0"/>
                    </a:lnTo>
                    <a:lnTo>
                      <a:pt x="201" y="0"/>
                    </a:lnTo>
                    <a:cubicBezTo>
                      <a:pt x="306" y="0"/>
                      <a:pt x="391" y="85"/>
                      <a:pt x="391" y="190"/>
                    </a:cubicBezTo>
                    <a:lnTo>
                      <a:pt x="391" y="58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2" name="Freeform 50">
                <a:extLst>
                  <a:ext uri="{FF2B5EF4-FFF2-40B4-BE49-F238E27FC236}">
                    <a16:creationId xmlns:a16="http://schemas.microsoft.com/office/drawing/2014/main" id="{0F3C29BA-5488-4720-B378-2D4533CF6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07796" y="5544651"/>
                <a:ext cx="71439" cy="736356"/>
              </a:xfrm>
              <a:custGeom>
                <a:avLst/>
                <a:gdLst>
                  <a:gd name="T0" fmla="*/ 57 w 58"/>
                  <a:gd name="T1" fmla="*/ 588 h 589"/>
                  <a:gd name="T2" fmla="*/ 0 w 58"/>
                  <a:gd name="T3" fmla="*/ 588 h 589"/>
                  <a:gd name="T4" fmla="*/ 0 w 58"/>
                  <a:gd name="T5" fmla="*/ 0 h 589"/>
                  <a:gd name="T6" fmla="*/ 57 w 58"/>
                  <a:gd name="T7" fmla="*/ 0 h 589"/>
                  <a:gd name="T8" fmla="*/ 57 w 58"/>
                  <a:gd name="T9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9">
                    <a:moveTo>
                      <a:pt x="57" y="588"/>
                    </a:moveTo>
                    <a:lnTo>
                      <a:pt x="0" y="588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57" y="588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3" name="Freeform 51">
                <a:extLst>
                  <a:ext uri="{FF2B5EF4-FFF2-40B4-BE49-F238E27FC236}">
                    <a16:creationId xmlns:a16="http://schemas.microsoft.com/office/drawing/2014/main" id="{17940F5B-C102-4359-92D6-E9812F5D4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5978" y="5599603"/>
                <a:ext cx="1917824" cy="1170474"/>
              </a:xfrm>
              <a:custGeom>
                <a:avLst/>
                <a:gdLst>
                  <a:gd name="T0" fmla="*/ 1538 w 1539"/>
                  <a:gd name="T1" fmla="*/ 758 h 938"/>
                  <a:gd name="T2" fmla="*/ 67 w 1539"/>
                  <a:gd name="T3" fmla="*/ 935 h 938"/>
                  <a:gd name="T4" fmla="*/ 67 w 1539"/>
                  <a:gd name="T5" fmla="*/ 935 h 938"/>
                  <a:gd name="T6" fmla="*/ 18 w 1539"/>
                  <a:gd name="T7" fmla="*/ 914 h 938"/>
                  <a:gd name="T8" fmla="*/ 18 w 1539"/>
                  <a:gd name="T9" fmla="*/ 914 h 938"/>
                  <a:gd name="T10" fmla="*/ 35 w 1539"/>
                  <a:gd name="T11" fmla="*/ 836 h 938"/>
                  <a:gd name="T12" fmla="*/ 1538 w 1539"/>
                  <a:gd name="T13" fmla="*/ 0 h 938"/>
                  <a:gd name="T14" fmla="*/ 1538 w 1539"/>
                  <a:gd name="T15" fmla="*/ 758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9" h="938">
                    <a:moveTo>
                      <a:pt x="1538" y="758"/>
                    </a:moveTo>
                    <a:lnTo>
                      <a:pt x="67" y="935"/>
                    </a:lnTo>
                    <a:lnTo>
                      <a:pt x="67" y="935"/>
                    </a:lnTo>
                    <a:cubicBezTo>
                      <a:pt x="49" y="937"/>
                      <a:pt x="30" y="929"/>
                      <a:pt x="18" y="914"/>
                    </a:cubicBezTo>
                    <a:lnTo>
                      <a:pt x="18" y="914"/>
                    </a:lnTo>
                    <a:cubicBezTo>
                      <a:pt x="0" y="888"/>
                      <a:pt x="7" y="852"/>
                      <a:pt x="35" y="836"/>
                    </a:cubicBezTo>
                    <a:lnTo>
                      <a:pt x="1538" y="0"/>
                    </a:lnTo>
                    <a:lnTo>
                      <a:pt x="1538" y="75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4" name="Freeform 52">
                <a:extLst>
                  <a:ext uri="{FF2B5EF4-FFF2-40B4-BE49-F238E27FC236}">
                    <a16:creationId xmlns:a16="http://schemas.microsoft.com/office/drawing/2014/main" id="{0915C579-C93F-4613-81A3-C95D473CF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26392" y="6000750"/>
                <a:ext cx="1247411" cy="692394"/>
              </a:xfrm>
              <a:custGeom>
                <a:avLst/>
                <a:gdLst>
                  <a:gd name="T0" fmla="*/ 998 w 999"/>
                  <a:gd name="T1" fmla="*/ 435 h 556"/>
                  <a:gd name="T2" fmla="*/ 998 w 999"/>
                  <a:gd name="T3" fmla="*/ 0 h 556"/>
                  <a:gd name="T4" fmla="*/ 0 w 999"/>
                  <a:gd name="T5" fmla="*/ 555 h 556"/>
                  <a:gd name="T6" fmla="*/ 998 w 999"/>
                  <a:gd name="T7" fmla="*/ 435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9" h="556">
                    <a:moveTo>
                      <a:pt x="998" y="435"/>
                    </a:moveTo>
                    <a:lnTo>
                      <a:pt x="998" y="0"/>
                    </a:lnTo>
                    <a:lnTo>
                      <a:pt x="0" y="555"/>
                    </a:lnTo>
                    <a:lnTo>
                      <a:pt x="998" y="435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5" name="Freeform 53">
                <a:extLst>
                  <a:ext uri="{FF2B5EF4-FFF2-40B4-BE49-F238E27FC236}">
                    <a16:creationId xmlns:a16="http://schemas.microsoft.com/office/drawing/2014/main" id="{6CB332FD-12D9-4212-B71F-3EF87730C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5978" y="5599603"/>
                <a:ext cx="1917824" cy="1148493"/>
              </a:xfrm>
              <a:custGeom>
                <a:avLst/>
                <a:gdLst>
                  <a:gd name="T0" fmla="*/ 47 w 1539"/>
                  <a:gd name="T1" fmla="*/ 898 h 922"/>
                  <a:gd name="T2" fmla="*/ 1538 w 1539"/>
                  <a:gd name="T3" fmla="*/ 68 h 922"/>
                  <a:gd name="T4" fmla="*/ 1538 w 1539"/>
                  <a:gd name="T5" fmla="*/ 0 h 922"/>
                  <a:gd name="T6" fmla="*/ 35 w 1539"/>
                  <a:gd name="T7" fmla="*/ 836 h 922"/>
                  <a:gd name="T8" fmla="*/ 35 w 1539"/>
                  <a:gd name="T9" fmla="*/ 836 h 922"/>
                  <a:gd name="T10" fmla="*/ 18 w 1539"/>
                  <a:gd name="T11" fmla="*/ 914 h 922"/>
                  <a:gd name="T12" fmla="*/ 18 w 1539"/>
                  <a:gd name="T13" fmla="*/ 914 h 922"/>
                  <a:gd name="T14" fmla="*/ 25 w 1539"/>
                  <a:gd name="T15" fmla="*/ 921 h 922"/>
                  <a:gd name="T16" fmla="*/ 25 w 1539"/>
                  <a:gd name="T17" fmla="*/ 921 h 922"/>
                  <a:gd name="T18" fmla="*/ 47 w 1539"/>
                  <a:gd name="T19" fmla="*/ 898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9" h="922">
                    <a:moveTo>
                      <a:pt x="47" y="898"/>
                    </a:moveTo>
                    <a:lnTo>
                      <a:pt x="1538" y="68"/>
                    </a:lnTo>
                    <a:lnTo>
                      <a:pt x="1538" y="0"/>
                    </a:lnTo>
                    <a:lnTo>
                      <a:pt x="35" y="836"/>
                    </a:lnTo>
                    <a:lnTo>
                      <a:pt x="35" y="836"/>
                    </a:lnTo>
                    <a:cubicBezTo>
                      <a:pt x="7" y="852"/>
                      <a:pt x="0" y="888"/>
                      <a:pt x="18" y="914"/>
                    </a:cubicBezTo>
                    <a:lnTo>
                      <a:pt x="18" y="914"/>
                    </a:lnTo>
                    <a:cubicBezTo>
                      <a:pt x="20" y="917"/>
                      <a:pt x="23" y="919"/>
                      <a:pt x="25" y="921"/>
                    </a:cubicBezTo>
                    <a:lnTo>
                      <a:pt x="25" y="921"/>
                    </a:lnTo>
                    <a:cubicBezTo>
                      <a:pt x="29" y="911"/>
                      <a:pt x="37" y="904"/>
                      <a:pt x="47" y="89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6" name="Freeform 54">
                <a:extLst>
                  <a:ext uri="{FF2B5EF4-FFF2-40B4-BE49-F238E27FC236}">
                    <a16:creationId xmlns:a16="http://schemas.microsoft.com/office/drawing/2014/main" id="{6D3E9A3D-9B33-4382-B445-23BC88132C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03575" y="5544651"/>
                <a:ext cx="489074" cy="736356"/>
              </a:xfrm>
              <a:custGeom>
                <a:avLst/>
                <a:gdLst>
                  <a:gd name="T0" fmla="*/ 0 w 391"/>
                  <a:gd name="T1" fmla="*/ 588 h 589"/>
                  <a:gd name="T2" fmla="*/ 390 w 391"/>
                  <a:gd name="T3" fmla="*/ 588 h 589"/>
                  <a:gd name="T4" fmla="*/ 390 w 391"/>
                  <a:gd name="T5" fmla="*/ 190 h 589"/>
                  <a:gd name="T6" fmla="*/ 390 w 391"/>
                  <a:gd name="T7" fmla="*/ 190 h 589"/>
                  <a:gd name="T8" fmla="*/ 201 w 391"/>
                  <a:gd name="T9" fmla="*/ 0 h 589"/>
                  <a:gd name="T10" fmla="*/ 190 w 391"/>
                  <a:gd name="T11" fmla="*/ 0 h 589"/>
                  <a:gd name="T12" fmla="*/ 190 w 391"/>
                  <a:gd name="T13" fmla="*/ 0 h 589"/>
                  <a:gd name="T14" fmla="*/ 0 w 391"/>
                  <a:gd name="T15" fmla="*/ 190 h 589"/>
                  <a:gd name="T16" fmla="*/ 0 w 391"/>
                  <a:gd name="T17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1" h="589">
                    <a:moveTo>
                      <a:pt x="0" y="588"/>
                    </a:moveTo>
                    <a:lnTo>
                      <a:pt x="390" y="588"/>
                    </a:lnTo>
                    <a:lnTo>
                      <a:pt x="390" y="190"/>
                    </a:lnTo>
                    <a:lnTo>
                      <a:pt x="390" y="190"/>
                    </a:lnTo>
                    <a:cubicBezTo>
                      <a:pt x="390" y="85"/>
                      <a:pt x="305" y="0"/>
                      <a:pt x="201" y="0"/>
                    </a:cubicBezTo>
                    <a:lnTo>
                      <a:pt x="190" y="0"/>
                    </a:lnTo>
                    <a:lnTo>
                      <a:pt x="190" y="0"/>
                    </a:lnTo>
                    <a:cubicBezTo>
                      <a:pt x="85" y="0"/>
                      <a:pt x="0" y="85"/>
                      <a:pt x="0" y="190"/>
                    </a:cubicBezTo>
                    <a:lnTo>
                      <a:pt x="0" y="58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7" name="Freeform 55">
                <a:extLst>
                  <a:ext uri="{FF2B5EF4-FFF2-40B4-BE49-F238E27FC236}">
                    <a16:creationId xmlns:a16="http://schemas.microsoft.com/office/drawing/2014/main" id="{9BAAFB15-89E1-4D8F-988F-3DD68A5EB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6899" y="5544651"/>
                <a:ext cx="71436" cy="736356"/>
              </a:xfrm>
              <a:custGeom>
                <a:avLst/>
                <a:gdLst>
                  <a:gd name="T0" fmla="*/ 0 w 58"/>
                  <a:gd name="T1" fmla="*/ 588 h 589"/>
                  <a:gd name="T2" fmla="*/ 57 w 58"/>
                  <a:gd name="T3" fmla="*/ 588 h 589"/>
                  <a:gd name="T4" fmla="*/ 57 w 58"/>
                  <a:gd name="T5" fmla="*/ 0 h 589"/>
                  <a:gd name="T6" fmla="*/ 0 w 58"/>
                  <a:gd name="T7" fmla="*/ 0 h 589"/>
                  <a:gd name="T8" fmla="*/ 0 w 58"/>
                  <a:gd name="T9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9">
                    <a:moveTo>
                      <a:pt x="0" y="588"/>
                    </a:moveTo>
                    <a:lnTo>
                      <a:pt x="57" y="588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588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8" name="Freeform 56">
                <a:extLst>
                  <a:ext uri="{FF2B5EF4-FFF2-40B4-BE49-F238E27FC236}">
                    <a16:creationId xmlns:a16="http://schemas.microsoft.com/office/drawing/2014/main" id="{B9F51DA9-6BA0-400C-AB32-16CCCE1E0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12331" y="5599603"/>
                <a:ext cx="1917821" cy="1170474"/>
              </a:xfrm>
              <a:custGeom>
                <a:avLst/>
                <a:gdLst>
                  <a:gd name="T0" fmla="*/ 0 w 1539"/>
                  <a:gd name="T1" fmla="*/ 758 h 938"/>
                  <a:gd name="T2" fmla="*/ 1470 w 1539"/>
                  <a:gd name="T3" fmla="*/ 935 h 938"/>
                  <a:gd name="T4" fmla="*/ 1470 w 1539"/>
                  <a:gd name="T5" fmla="*/ 935 h 938"/>
                  <a:gd name="T6" fmla="*/ 1519 w 1539"/>
                  <a:gd name="T7" fmla="*/ 914 h 938"/>
                  <a:gd name="T8" fmla="*/ 1519 w 1539"/>
                  <a:gd name="T9" fmla="*/ 914 h 938"/>
                  <a:gd name="T10" fmla="*/ 1502 w 1539"/>
                  <a:gd name="T11" fmla="*/ 836 h 938"/>
                  <a:gd name="T12" fmla="*/ 0 w 1539"/>
                  <a:gd name="T13" fmla="*/ 0 h 938"/>
                  <a:gd name="T14" fmla="*/ 0 w 1539"/>
                  <a:gd name="T15" fmla="*/ 758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9" h="938">
                    <a:moveTo>
                      <a:pt x="0" y="758"/>
                    </a:moveTo>
                    <a:lnTo>
                      <a:pt x="1470" y="935"/>
                    </a:lnTo>
                    <a:lnTo>
                      <a:pt x="1470" y="935"/>
                    </a:lnTo>
                    <a:cubicBezTo>
                      <a:pt x="1489" y="937"/>
                      <a:pt x="1508" y="929"/>
                      <a:pt x="1519" y="914"/>
                    </a:cubicBezTo>
                    <a:lnTo>
                      <a:pt x="1519" y="914"/>
                    </a:lnTo>
                    <a:cubicBezTo>
                      <a:pt x="1538" y="888"/>
                      <a:pt x="1531" y="852"/>
                      <a:pt x="1502" y="836"/>
                    </a:cubicBezTo>
                    <a:lnTo>
                      <a:pt x="0" y="0"/>
                    </a:lnTo>
                    <a:lnTo>
                      <a:pt x="0" y="75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69" name="Freeform 57">
                <a:extLst>
                  <a:ext uri="{FF2B5EF4-FFF2-40B4-BE49-F238E27FC236}">
                    <a16:creationId xmlns:a16="http://schemas.microsoft.com/office/drawing/2014/main" id="{DF776C9C-48E8-41BE-9F8A-030E2B12F4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12331" y="6000750"/>
                <a:ext cx="1247407" cy="692394"/>
              </a:xfrm>
              <a:custGeom>
                <a:avLst/>
                <a:gdLst>
                  <a:gd name="T0" fmla="*/ 0 w 999"/>
                  <a:gd name="T1" fmla="*/ 435 h 556"/>
                  <a:gd name="T2" fmla="*/ 0 w 999"/>
                  <a:gd name="T3" fmla="*/ 0 h 556"/>
                  <a:gd name="T4" fmla="*/ 998 w 999"/>
                  <a:gd name="T5" fmla="*/ 555 h 556"/>
                  <a:gd name="T6" fmla="*/ 0 w 999"/>
                  <a:gd name="T7" fmla="*/ 435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9" h="556">
                    <a:moveTo>
                      <a:pt x="0" y="435"/>
                    </a:moveTo>
                    <a:lnTo>
                      <a:pt x="0" y="0"/>
                    </a:lnTo>
                    <a:lnTo>
                      <a:pt x="998" y="555"/>
                    </a:lnTo>
                    <a:lnTo>
                      <a:pt x="0" y="435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0" name="Freeform 58">
                <a:extLst>
                  <a:ext uri="{FF2B5EF4-FFF2-40B4-BE49-F238E27FC236}">
                    <a16:creationId xmlns:a16="http://schemas.microsoft.com/office/drawing/2014/main" id="{57EF3804-1DBF-4E25-AD42-F50C6E1F0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12331" y="5599603"/>
                <a:ext cx="1917821" cy="1148493"/>
              </a:xfrm>
              <a:custGeom>
                <a:avLst/>
                <a:gdLst>
                  <a:gd name="T0" fmla="*/ 1491 w 1539"/>
                  <a:gd name="T1" fmla="*/ 898 h 922"/>
                  <a:gd name="T2" fmla="*/ 0 w 1539"/>
                  <a:gd name="T3" fmla="*/ 68 h 922"/>
                  <a:gd name="T4" fmla="*/ 0 w 1539"/>
                  <a:gd name="T5" fmla="*/ 0 h 922"/>
                  <a:gd name="T6" fmla="*/ 1502 w 1539"/>
                  <a:gd name="T7" fmla="*/ 836 h 922"/>
                  <a:gd name="T8" fmla="*/ 1502 w 1539"/>
                  <a:gd name="T9" fmla="*/ 836 h 922"/>
                  <a:gd name="T10" fmla="*/ 1519 w 1539"/>
                  <a:gd name="T11" fmla="*/ 914 h 922"/>
                  <a:gd name="T12" fmla="*/ 1519 w 1539"/>
                  <a:gd name="T13" fmla="*/ 914 h 922"/>
                  <a:gd name="T14" fmla="*/ 1512 w 1539"/>
                  <a:gd name="T15" fmla="*/ 921 h 922"/>
                  <a:gd name="T16" fmla="*/ 1512 w 1539"/>
                  <a:gd name="T17" fmla="*/ 921 h 922"/>
                  <a:gd name="T18" fmla="*/ 1491 w 1539"/>
                  <a:gd name="T19" fmla="*/ 898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9" h="922">
                    <a:moveTo>
                      <a:pt x="1491" y="898"/>
                    </a:moveTo>
                    <a:lnTo>
                      <a:pt x="0" y="68"/>
                    </a:lnTo>
                    <a:lnTo>
                      <a:pt x="0" y="0"/>
                    </a:lnTo>
                    <a:lnTo>
                      <a:pt x="1502" y="836"/>
                    </a:lnTo>
                    <a:lnTo>
                      <a:pt x="1502" y="836"/>
                    </a:lnTo>
                    <a:cubicBezTo>
                      <a:pt x="1531" y="852"/>
                      <a:pt x="1538" y="888"/>
                      <a:pt x="1519" y="914"/>
                    </a:cubicBezTo>
                    <a:lnTo>
                      <a:pt x="1519" y="914"/>
                    </a:lnTo>
                    <a:cubicBezTo>
                      <a:pt x="1517" y="917"/>
                      <a:pt x="1515" y="919"/>
                      <a:pt x="1512" y="921"/>
                    </a:cubicBezTo>
                    <a:lnTo>
                      <a:pt x="1512" y="921"/>
                    </a:lnTo>
                    <a:cubicBezTo>
                      <a:pt x="1508" y="911"/>
                      <a:pt x="1500" y="904"/>
                      <a:pt x="1491" y="89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1" name="Freeform 59">
                <a:extLst>
                  <a:ext uri="{FF2B5EF4-FFF2-40B4-BE49-F238E27FC236}">
                    <a16:creationId xmlns:a16="http://schemas.microsoft.com/office/drawing/2014/main" id="{AB6B623C-18EF-4A62-B25D-654524D40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28754" y="4137882"/>
                <a:ext cx="423128" cy="159359"/>
              </a:xfrm>
              <a:custGeom>
                <a:avLst/>
                <a:gdLst>
                  <a:gd name="T0" fmla="*/ 340 w 341"/>
                  <a:gd name="T1" fmla="*/ 126 h 127"/>
                  <a:gd name="T2" fmla="*/ 314 w 341"/>
                  <a:gd name="T3" fmla="*/ 29 h 127"/>
                  <a:gd name="T4" fmla="*/ 314 w 341"/>
                  <a:gd name="T5" fmla="*/ 29 h 127"/>
                  <a:gd name="T6" fmla="*/ 170 w 341"/>
                  <a:gd name="T7" fmla="*/ 0 h 127"/>
                  <a:gd name="T8" fmla="*/ 170 w 341"/>
                  <a:gd name="T9" fmla="*/ 0 h 127"/>
                  <a:gd name="T10" fmla="*/ 25 w 341"/>
                  <a:gd name="T11" fmla="*/ 29 h 127"/>
                  <a:gd name="T12" fmla="*/ 0 w 341"/>
                  <a:gd name="T13" fmla="*/ 126 h 127"/>
                  <a:gd name="T14" fmla="*/ 0 w 341"/>
                  <a:gd name="T15" fmla="*/ 126 h 127"/>
                  <a:gd name="T16" fmla="*/ 170 w 341"/>
                  <a:gd name="T17" fmla="*/ 85 h 127"/>
                  <a:gd name="T18" fmla="*/ 170 w 341"/>
                  <a:gd name="T19" fmla="*/ 85 h 127"/>
                  <a:gd name="T20" fmla="*/ 340 w 341"/>
                  <a:gd name="T21" fmla="*/ 12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1" h="127">
                    <a:moveTo>
                      <a:pt x="340" y="126"/>
                    </a:moveTo>
                    <a:lnTo>
                      <a:pt x="314" y="29"/>
                    </a:lnTo>
                    <a:lnTo>
                      <a:pt x="314" y="29"/>
                    </a:lnTo>
                    <a:cubicBezTo>
                      <a:pt x="270" y="10"/>
                      <a:pt x="221" y="0"/>
                      <a:pt x="170" y="0"/>
                    </a:cubicBezTo>
                    <a:lnTo>
                      <a:pt x="170" y="0"/>
                    </a:lnTo>
                    <a:cubicBezTo>
                      <a:pt x="119" y="0"/>
                      <a:pt x="70" y="10"/>
                      <a:pt x="25" y="29"/>
                    </a:cubicBezTo>
                    <a:lnTo>
                      <a:pt x="0" y="126"/>
                    </a:lnTo>
                    <a:lnTo>
                      <a:pt x="0" y="126"/>
                    </a:lnTo>
                    <a:cubicBezTo>
                      <a:pt x="51" y="100"/>
                      <a:pt x="108" y="85"/>
                      <a:pt x="170" y="85"/>
                    </a:cubicBezTo>
                    <a:lnTo>
                      <a:pt x="170" y="85"/>
                    </a:lnTo>
                    <a:cubicBezTo>
                      <a:pt x="231" y="85"/>
                      <a:pt x="289" y="100"/>
                      <a:pt x="340" y="126"/>
                    </a:cubicBezTo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2" name="Freeform 60">
                <a:extLst>
                  <a:ext uri="{FF2B5EF4-FFF2-40B4-BE49-F238E27FC236}">
                    <a16:creationId xmlns:a16="http://schemas.microsoft.com/office/drawing/2014/main" id="{F0824D5E-B81D-4E9E-BD67-A0A57F55F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15591" y="4654430"/>
                <a:ext cx="54952" cy="2692644"/>
              </a:xfrm>
              <a:custGeom>
                <a:avLst/>
                <a:gdLst>
                  <a:gd name="T0" fmla="*/ 20 w 42"/>
                  <a:gd name="T1" fmla="*/ 0 h 2159"/>
                  <a:gd name="T2" fmla="*/ 20 w 42"/>
                  <a:gd name="T3" fmla="*/ 0 h 2159"/>
                  <a:gd name="T4" fmla="*/ 20 w 42"/>
                  <a:gd name="T5" fmla="*/ 0 h 2159"/>
                  <a:gd name="T6" fmla="*/ 35 w 42"/>
                  <a:gd name="T7" fmla="*/ 7 h 2159"/>
                  <a:gd name="T8" fmla="*/ 35 w 42"/>
                  <a:gd name="T9" fmla="*/ 7 h 2159"/>
                  <a:gd name="T10" fmla="*/ 41 w 42"/>
                  <a:gd name="T11" fmla="*/ 21 h 2159"/>
                  <a:gd name="T12" fmla="*/ 41 w 42"/>
                  <a:gd name="T13" fmla="*/ 2158 h 2159"/>
                  <a:gd name="T14" fmla="*/ 0 w 42"/>
                  <a:gd name="T15" fmla="*/ 2158 h 2159"/>
                  <a:gd name="T16" fmla="*/ 0 w 42"/>
                  <a:gd name="T17" fmla="*/ 21 h 2159"/>
                  <a:gd name="T18" fmla="*/ 0 w 42"/>
                  <a:gd name="T19" fmla="*/ 21 h 2159"/>
                  <a:gd name="T20" fmla="*/ 4 w 42"/>
                  <a:gd name="T21" fmla="*/ 9 h 2159"/>
                  <a:gd name="T22" fmla="*/ 4 w 42"/>
                  <a:gd name="T23" fmla="*/ 9 h 2159"/>
                  <a:gd name="T24" fmla="*/ 20 w 42"/>
                  <a:gd name="T25" fmla="*/ 0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159">
                    <a:moveTo>
                      <a:pt x="20" y="0"/>
                    </a:moveTo>
                    <a:lnTo>
                      <a:pt x="20" y="0"/>
                    </a:lnTo>
                    <a:lnTo>
                      <a:pt x="20" y="0"/>
                    </a:lnTo>
                    <a:cubicBezTo>
                      <a:pt x="26" y="0"/>
                      <a:pt x="31" y="3"/>
                      <a:pt x="35" y="7"/>
                    </a:cubicBezTo>
                    <a:lnTo>
                      <a:pt x="35" y="7"/>
                    </a:lnTo>
                    <a:cubicBezTo>
                      <a:pt x="38" y="10"/>
                      <a:pt x="41" y="15"/>
                      <a:pt x="41" y="21"/>
                    </a:cubicBezTo>
                    <a:lnTo>
                      <a:pt x="41" y="2158"/>
                    </a:lnTo>
                    <a:lnTo>
                      <a:pt x="0" y="2158"/>
                    </a:lnTo>
                    <a:lnTo>
                      <a:pt x="0" y="21"/>
                    </a:lnTo>
                    <a:lnTo>
                      <a:pt x="0" y="21"/>
                    </a:lnTo>
                    <a:cubicBezTo>
                      <a:pt x="0" y="16"/>
                      <a:pt x="1" y="12"/>
                      <a:pt x="4" y="9"/>
                    </a:cubicBezTo>
                    <a:lnTo>
                      <a:pt x="4" y="9"/>
                    </a:lnTo>
                    <a:cubicBezTo>
                      <a:pt x="8" y="4"/>
                      <a:pt x="14" y="0"/>
                      <a:pt x="20" y="0"/>
                    </a:cubicBez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73" name="Freeform 61">
                <a:extLst>
                  <a:ext uri="{FF2B5EF4-FFF2-40B4-BE49-F238E27FC236}">
                    <a16:creationId xmlns:a16="http://schemas.microsoft.com/office/drawing/2014/main" id="{43CC8A9D-8267-4927-8D64-5A31C4FD4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72716" y="7314103"/>
                <a:ext cx="346195" cy="1461721"/>
              </a:xfrm>
              <a:custGeom>
                <a:avLst/>
                <a:gdLst>
                  <a:gd name="T0" fmla="*/ 181 w 276"/>
                  <a:gd name="T1" fmla="*/ 302 h 1173"/>
                  <a:gd name="T2" fmla="*/ 181 w 276"/>
                  <a:gd name="T3" fmla="*/ 302 h 1173"/>
                  <a:gd name="T4" fmla="*/ 172 w 276"/>
                  <a:gd name="T5" fmla="*/ 240 h 1173"/>
                  <a:gd name="T6" fmla="*/ 159 w 276"/>
                  <a:gd name="T7" fmla="*/ 20 h 1173"/>
                  <a:gd name="T8" fmla="*/ 159 w 276"/>
                  <a:gd name="T9" fmla="*/ 20 h 1173"/>
                  <a:gd name="T10" fmla="*/ 138 w 276"/>
                  <a:gd name="T11" fmla="*/ 0 h 1173"/>
                  <a:gd name="T12" fmla="*/ 138 w 276"/>
                  <a:gd name="T13" fmla="*/ 0 h 1173"/>
                  <a:gd name="T14" fmla="*/ 116 w 276"/>
                  <a:gd name="T15" fmla="*/ 20 h 1173"/>
                  <a:gd name="T16" fmla="*/ 104 w 276"/>
                  <a:gd name="T17" fmla="*/ 240 h 1173"/>
                  <a:gd name="T18" fmla="*/ 104 w 276"/>
                  <a:gd name="T19" fmla="*/ 240 h 1173"/>
                  <a:gd name="T20" fmla="*/ 94 w 276"/>
                  <a:gd name="T21" fmla="*/ 302 h 1173"/>
                  <a:gd name="T22" fmla="*/ 0 w 276"/>
                  <a:gd name="T23" fmla="*/ 664 h 1173"/>
                  <a:gd name="T24" fmla="*/ 77 w 276"/>
                  <a:gd name="T25" fmla="*/ 1114 h 1173"/>
                  <a:gd name="T26" fmla="*/ 77 w 276"/>
                  <a:gd name="T27" fmla="*/ 1114 h 1173"/>
                  <a:gd name="T28" fmla="*/ 138 w 276"/>
                  <a:gd name="T29" fmla="*/ 1172 h 1173"/>
                  <a:gd name="T30" fmla="*/ 138 w 276"/>
                  <a:gd name="T31" fmla="*/ 1172 h 1173"/>
                  <a:gd name="T32" fmla="*/ 198 w 276"/>
                  <a:gd name="T33" fmla="*/ 1114 h 1173"/>
                  <a:gd name="T34" fmla="*/ 275 w 276"/>
                  <a:gd name="T35" fmla="*/ 664 h 1173"/>
                  <a:gd name="T36" fmla="*/ 181 w 276"/>
                  <a:gd name="T37" fmla="*/ 302 h 1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6" h="1173">
                    <a:moveTo>
                      <a:pt x="181" y="302"/>
                    </a:moveTo>
                    <a:lnTo>
                      <a:pt x="181" y="302"/>
                    </a:lnTo>
                    <a:cubicBezTo>
                      <a:pt x="177" y="282"/>
                      <a:pt x="173" y="261"/>
                      <a:pt x="172" y="240"/>
                    </a:cubicBezTo>
                    <a:lnTo>
                      <a:pt x="159" y="20"/>
                    </a:lnTo>
                    <a:lnTo>
                      <a:pt x="159" y="20"/>
                    </a:lnTo>
                    <a:cubicBezTo>
                      <a:pt x="158" y="9"/>
                      <a:pt x="149" y="0"/>
                      <a:pt x="138" y="0"/>
                    </a:cubicBezTo>
                    <a:lnTo>
                      <a:pt x="138" y="0"/>
                    </a:lnTo>
                    <a:cubicBezTo>
                      <a:pt x="126" y="0"/>
                      <a:pt x="117" y="9"/>
                      <a:pt x="116" y="20"/>
                    </a:cubicBezTo>
                    <a:lnTo>
                      <a:pt x="104" y="240"/>
                    </a:lnTo>
                    <a:lnTo>
                      <a:pt x="104" y="240"/>
                    </a:lnTo>
                    <a:cubicBezTo>
                      <a:pt x="103" y="261"/>
                      <a:pt x="99" y="282"/>
                      <a:pt x="94" y="302"/>
                    </a:cubicBezTo>
                    <a:lnTo>
                      <a:pt x="0" y="664"/>
                    </a:lnTo>
                    <a:lnTo>
                      <a:pt x="77" y="1114"/>
                    </a:lnTo>
                    <a:lnTo>
                      <a:pt x="77" y="1114"/>
                    </a:lnTo>
                    <a:cubicBezTo>
                      <a:pt x="84" y="1148"/>
                      <a:pt x="109" y="1172"/>
                      <a:pt x="138" y="1172"/>
                    </a:cubicBezTo>
                    <a:lnTo>
                      <a:pt x="138" y="1172"/>
                    </a:lnTo>
                    <a:cubicBezTo>
                      <a:pt x="167" y="1172"/>
                      <a:pt x="192" y="1148"/>
                      <a:pt x="198" y="1114"/>
                    </a:cubicBezTo>
                    <a:lnTo>
                      <a:pt x="275" y="664"/>
                    </a:lnTo>
                    <a:lnTo>
                      <a:pt x="181" y="302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</p:grp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2DF21C0C-4CDC-4B99-800B-DA88D15F9629}"/>
                </a:ext>
              </a:extLst>
            </p:cNvPr>
            <p:cNvGrpSpPr/>
            <p:nvPr/>
          </p:nvGrpSpPr>
          <p:grpSpPr>
            <a:xfrm>
              <a:off x="18090662" y="6264520"/>
              <a:ext cx="4555517" cy="5165480"/>
              <a:chOff x="13155978" y="3758712"/>
              <a:chExt cx="4555517" cy="5165480"/>
            </a:xfrm>
          </p:grpSpPr>
          <p:sp>
            <p:nvSpPr>
              <p:cNvPr id="475" name="Freeform 43">
                <a:extLst>
                  <a:ext uri="{FF2B5EF4-FFF2-40B4-BE49-F238E27FC236}">
                    <a16:creationId xmlns:a16="http://schemas.microsoft.com/office/drawing/2014/main" id="{27295C91-30EE-42FE-A425-CAEBCB65B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10930" y="3775199"/>
                <a:ext cx="4500565" cy="5148993"/>
              </a:xfrm>
              <a:custGeom>
                <a:avLst/>
                <a:gdLst>
                  <a:gd name="T0" fmla="*/ 3606 w 3613"/>
                  <a:gd name="T1" fmla="*/ 2385 h 4131"/>
                  <a:gd name="T2" fmla="*/ 3588 w 3613"/>
                  <a:gd name="T3" fmla="*/ 2343 h 4131"/>
                  <a:gd name="T4" fmla="*/ 2699 w 3613"/>
                  <a:gd name="T5" fmla="*/ 1836 h 4131"/>
                  <a:gd name="T6" fmla="*/ 2699 w 3613"/>
                  <a:gd name="T7" fmla="*/ 1668 h 4131"/>
                  <a:gd name="T8" fmla="*/ 2497 w 3613"/>
                  <a:gd name="T9" fmla="*/ 1426 h 4131"/>
                  <a:gd name="T10" fmla="*/ 2453 w 3613"/>
                  <a:gd name="T11" fmla="*/ 1422 h 4131"/>
                  <a:gd name="T12" fmla="*/ 2419 w 3613"/>
                  <a:gd name="T13" fmla="*/ 1422 h 4131"/>
                  <a:gd name="T14" fmla="*/ 2398 w 3613"/>
                  <a:gd name="T15" fmla="*/ 1426 h 4131"/>
                  <a:gd name="T16" fmla="*/ 2217 w 3613"/>
                  <a:gd name="T17" fmla="*/ 1569 h 4131"/>
                  <a:gd name="T18" fmla="*/ 2078 w 3613"/>
                  <a:gd name="T19" fmla="*/ 822 h 4131"/>
                  <a:gd name="T20" fmla="*/ 2052 w 3613"/>
                  <a:gd name="T21" fmla="*/ 560 h 4131"/>
                  <a:gd name="T22" fmla="*/ 2051 w 3613"/>
                  <a:gd name="T23" fmla="*/ 555 h 4131"/>
                  <a:gd name="T24" fmla="*/ 2035 w 3613"/>
                  <a:gd name="T25" fmla="*/ 488 h 4131"/>
                  <a:gd name="T26" fmla="*/ 2018 w 3613"/>
                  <a:gd name="T27" fmla="*/ 421 h 4131"/>
                  <a:gd name="T28" fmla="*/ 1934 w 3613"/>
                  <a:gd name="T29" fmla="*/ 100 h 4131"/>
                  <a:gd name="T30" fmla="*/ 1804 w 3613"/>
                  <a:gd name="T31" fmla="*/ 0 h 4131"/>
                  <a:gd name="T32" fmla="*/ 1774 w 3613"/>
                  <a:gd name="T33" fmla="*/ 2 h 4131"/>
                  <a:gd name="T34" fmla="*/ 1572 w 3613"/>
                  <a:gd name="T35" fmla="*/ 487 h 4131"/>
                  <a:gd name="T36" fmla="*/ 1572 w 3613"/>
                  <a:gd name="T37" fmla="*/ 489 h 4131"/>
                  <a:gd name="T38" fmla="*/ 1557 w 3613"/>
                  <a:gd name="T39" fmla="*/ 555 h 4131"/>
                  <a:gd name="T40" fmla="*/ 1556 w 3613"/>
                  <a:gd name="T41" fmla="*/ 560 h 4131"/>
                  <a:gd name="T42" fmla="*/ 1530 w 3613"/>
                  <a:gd name="T43" fmla="*/ 822 h 4131"/>
                  <a:gd name="T44" fmla="*/ 1391 w 3613"/>
                  <a:gd name="T45" fmla="*/ 1569 h 4131"/>
                  <a:gd name="T46" fmla="*/ 1210 w 3613"/>
                  <a:gd name="T47" fmla="*/ 1426 h 4131"/>
                  <a:gd name="T48" fmla="*/ 1189 w 3613"/>
                  <a:gd name="T49" fmla="*/ 1422 h 4131"/>
                  <a:gd name="T50" fmla="*/ 1155 w 3613"/>
                  <a:gd name="T51" fmla="*/ 1422 h 4131"/>
                  <a:gd name="T52" fmla="*/ 1132 w 3613"/>
                  <a:gd name="T53" fmla="*/ 1422 h 4131"/>
                  <a:gd name="T54" fmla="*/ 1111 w 3613"/>
                  <a:gd name="T55" fmla="*/ 1426 h 4131"/>
                  <a:gd name="T56" fmla="*/ 909 w 3613"/>
                  <a:gd name="T57" fmla="*/ 1836 h 4131"/>
                  <a:gd name="T58" fmla="*/ 56 w 3613"/>
                  <a:gd name="T59" fmla="*/ 2312 h 4131"/>
                  <a:gd name="T60" fmla="*/ 20 w 3613"/>
                  <a:gd name="T61" fmla="*/ 2343 h 4131"/>
                  <a:gd name="T62" fmla="*/ 0 w 3613"/>
                  <a:gd name="T63" fmla="*/ 2407 h 4131"/>
                  <a:gd name="T64" fmla="*/ 22 w 3613"/>
                  <a:gd name="T65" fmla="*/ 2473 h 4131"/>
                  <a:gd name="T66" fmla="*/ 35 w 3613"/>
                  <a:gd name="T67" fmla="*/ 2487 h 4131"/>
                  <a:gd name="T68" fmla="*/ 42 w 3613"/>
                  <a:gd name="T69" fmla="*/ 2492 h 4131"/>
                  <a:gd name="T70" fmla="*/ 109 w 3613"/>
                  <a:gd name="T71" fmla="*/ 2515 h 4131"/>
                  <a:gd name="T72" fmla="*/ 1530 w 3613"/>
                  <a:gd name="T73" fmla="*/ 2347 h 4131"/>
                  <a:gd name="T74" fmla="*/ 1032 w 3613"/>
                  <a:gd name="T75" fmla="*/ 3581 h 4131"/>
                  <a:gd name="T76" fmla="*/ 991 w 3613"/>
                  <a:gd name="T77" fmla="*/ 3663 h 4131"/>
                  <a:gd name="T78" fmla="*/ 1096 w 3613"/>
                  <a:gd name="T79" fmla="*/ 3769 h 4131"/>
                  <a:gd name="T80" fmla="*/ 1109 w 3613"/>
                  <a:gd name="T81" fmla="*/ 3768 h 4131"/>
                  <a:gd name="T82" fmla="*/ 1116 w 3613"/>
                  <a:gd name="T83" fmla="*/ 3766 h 4131"/>
                  <a:gd name="T84" fmla="*/ 1622 w 3613"/>
                  <a:gd name="T85" fmla="*/ 3639 h 4131"/>
                  <a:gd name="T86" fmla="*/ 1688 w 3613"/>
                  <a:gd name="T87" fmla="*/ 4026 h 4131"/>
                  <a:gd name="T88" fmla="*/ 1804 w 3613"/>
                  <a:gd name="T89" fmla="*/ 4130 h 4131"/>
                  <a:gd name="T90" fmla="*/ 1986 w 3613"/>
                  <a:gd name="T91" fmla="*/ 3639 h 4131"/>
                  <a:gd name="T92" fmla="*/ 2492 w 3613"/>
                  <a:gd name="T93" fmla="*/ 3766 h 4131"/>
                  <a:gd name="T94" fmla="*/ 2499 w 3613"/>
                  <a:gd name="T95" fmla="*/ 3768 h 4131"/>
                  <a:gd name="T96" fmla="*/ 2513 w 3613"/>
                  <a:gd name="T97" fmla="*/ 3769 h 4131"/>
                  <a:gd name="T98" fmla="*/ 2617 w 3613"/>
                  <a:gd name="T99" fmla="*/ 3663 h 4131"/>
                  <a:gd name="T100" fmla="*/ 2576 w 3613"/>
                  <a:gd name="T101" fmla="*/ 3581 h 4131"/>
                  <a:gd name="T102" fmla="*/ 2078 w 3613"/>
                  <a:gd name="T103" fmla="*/ 2347 h 4131"/>
                  <a:gd name="T104" fmla="*/ 3486 w 3613"/>
                  <a:gd name="T105" fmla="*/ 2514 h 4131"/>
                  <a:gd name="T106" fmla="*/ 3499 w 3613"/>
                  <a:gd name="T107" fmla="*/ 2515 h 4131"/>
                  <a:gd name="T108" fmla="*/ 3566 w 3613"/>
                  <a:gd name="T109" fmla="*/ 2492 h 4131"/>
                  <a:gd name="T110" fmla="*/ 3572 w 3613"/>
                  <a:gd name="T111" fmla="*/ 2487 h 4131"/>
                  <a:gd name="T112" fmla="*/ 3586 w 3613"/>
                  <a:gd name="T113" fmla="*/ 2473 h 4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13" h="4131">
                    <a:moveTo>
                      <a:pt x="3606" y="2385"/>
                    </a:moveTo>
                    <a:lnTo>
                      <a:pt x="3606" y="2385"/>
                    </a:lnTo>
                    <a:cubicBezTo>
                      <a:pt x="3603" y="2369"/>
                      <a:pt x="3597" y="2356"/>
                      <a:pt x="3588" y="2343"/>
                    </a:cubicBezTo>
                    <a:lnTo>
                      <a:pt x="3588" y="2343"/>
                    </a:lnTo>
                    <a:cubicBezTo>
                      <a:pt x="3578" y="2330"/>
                      <a:pt x="3566" y="2320"/>
                      <a:pt x="3552" y="2312"/>
                    </a:cubicBezTo>
                    <a:lnTo>
                      <a:pt x="2699" y="1836"/>
                    </a:lnTo>
                    <a:lnTo>
                      <a:pt x="2699" y="1668"/>
                    </a:lnTo>
                    <a:lnTo>
                      <a:pt x="2699" y="1668"/>
                    </a:lnTo>
                    <a:cubicBezTo>
                      <a:pt x="2699" y="1549"/>
                      <a:pt x="2613" y="1448"/>
                      <a:pt x="2497" y="1426"/>
                    </a:cubicBezTo>
                    <a:lnTo>
                      <a:pt x="2497" y="1426"/>
                    </a:lnTo>
                    <a:cubicBezTo>
                      <a:pt x="2490" y="1424"/>
                      <a:pt x="2484" y="1422"/>
                      <a:pt x="2476" y="1422"/>
                    </a:cubicBezTo>
                    <a:lnTo>
                      <a:pt x="2453" y="1422"/>
                    </a:lnTo>
                    <a:lnTo>
                      <a:pt x="2442" y="1422"/>
                    </a:lnTo>
                    <a:lnTo>
                      <a:pt x="2419" y="1422"/>
                    </a:lnTo>
                    <a:lnTo>
                      <a:pt x="2419" y="1422"/>
                    </a:lnTo>
                    <a:cubicBezTo>
                      <a:pt x="2411" y="1422"/>
                      <a:pt x="2404" y="1424"/>
                      <a:pt x="2398" y="1426"/>
                    </a:cubicBezTo>
                    <a:lnTo>
                      <a:pt x="2398" y="1426"/>
                    </a:lnTo>
                    <a:cubicBezTo>
                      <a:pt x="2317" y="1441"/>
                      <a:pt x="2250" y="1496"/>
                      <a:pt x="2217" y="1569"/>
                    </a:cubicBezTo>
                    <a:lnTo>
                      <a:pt x="2078" y="1491"/>
                    </a:lnTo>
                    <a:lnTo>
                      <a:pt x="2078" y="822"/>
                    </a:lnTo>
                    <a:lnTo>
                      <a:pt x="2078" y="822"/>
                    </a:lnTo>
                    <a:cubicBezTo>
                      <a:pt x="2078" y="736"/>
                      <a:pt x="2070" y="648"/>
                      <a:pt x="2052" y="560"/>
                    </a:cubicBezTo>
                    <a:lnTo>
                      <a:pt x="2052" y="560"/>
                    </a:lnTo>
                    <a:cubicBezTo>
                      <a:pt x="2051" y="558"/>
                      <a:pt x="2051" y="557"/>
                      <a:pt x="2051" y="555"/>
                    </a:cubicBezTo>
                    <a:lnTo>
                      <a:pt x="2051" y="555"/>
                    </a:lnTo>
                    <a:cubicBezTo>
                      <a:pt x="2046" y="530"/>
                      <a:pt x="2041" y="509"/>
                      <a:pt x="2035" y="488"/>
                    </a:cubicBezTo>
                    <a:lnTo>
                      <a:pt x="2029" y="461"/>
                    </a:lnTo>
                    <a:lnTo>
                      <a:pt x="2018" y="421"/>
                    </a:lnTo>
                    <a:lnTo>
                      <a:pt x="1934" y="100"/>
                    </a:lnTo>
                    <a:lnTo>
                      <a:pt x="1934" y="100"/>
                    </a:lnTo>
                    <a:cubicBezTo>
                      <a:pt x="1918" y="41"/>
                      <a:pt x="1865" y="0"/>
                      <a:pt x="1804" y="0"/>
                    </a:cubicBezTo>
                    <a:lnTo>
                      <a:pt x="1804" y="0"/>
                    </a:lnTo>
                    <a:cubicBezTo>
                      <a:pt x="1794" y="0"/>
                      <a:pt x="1784" y="1"/>
                      <a:pt x="1774" y="2"/>
                    </a:cubicBezTo>
                    <a:lnTo>
                      <a:pt x="1774" y="2"/>
                    </a:lnTo>
                    <a:cubicBezTo>
                      <a:pt x="1725" y="13"/>
                      <a:pt x="1686" y="52"/>
                      <a:pt x="1673" y="102"/>
                    </a:cubicBezTo>
                    <a:lnTo>
                      <a:pt x="1572" y="487"/>
                    </a:lnTo>
                    <a:lnTo>
                      <a:pt x="1572" y="487"/>
                    </a:lnTo>
                    <a:cubicBezTo>
                      <a:pt x="1572" y="488"/>
                      <a:pt x="1572" y="489"/>
                      <a:pt x="1572" y="489"/>
                    </a:cubicBezTo>
                    <a:lnTo>
                      <a:pt x="1572" y="489"/>
                    </a:lnTo>
                    <a:cubicBezTo>
                      <a:pt x="1567" y="509"/>
                      <a:pt x="1562" y="531"/>
                      <a:pt x="1557" y="555"/>
                    </a:cubicBezTo>
                    <a:lnTo>
                      <a:pt x="1557" y="555"/>
                    </a:lnTo>
                    <a:cubicBezTo>
                      <a:pt x="1556" y="557"/>
                      <a:pt x="1556" y="558"/>
                      <a:pt x="1556" y="560"/>
                    </a:cubicBezTo>
                    <a:lnTo>
                      <a:pt x="1556" y="560"/>
                    </a:lnTo>
                    <a:cubicBezTo>
                      <a:pt x="1539" y="648"/>
                      <a:pt x="1530" y="736"/>
                      <a:pt x="1530" y="822"/>
                    </a:cubicBezTo>
                    <a:lnTo>
                      <a:pt x="1530" y="1491"/>
                    </a:lnTo>
                    <a:lnTo>
                      <a:pt x="1391" y="1569"/>
                    </a:lnTo>
                    <a:lnTo>
                      <a:pt x="1391" y="1569"/>
                    </a:lnTo>
                    <a:cubicBezTo>
                      <a:pt x="1358" y="1496"/>
                      <a:pt x="1291" y="1441"/>
                      <a:pt x="1210" y="1426"/>
                    </a:cubicBezTo>
                    <a:lnTo>
                      <a:pt x="1210" y="1426"/>
                    </a:lnTo>
                    <a:cubicBezTo>
                      <a:pt x="1204" y="1424"/>
                      <a:pt x="1196" y="1422"/>
                      <a:pt x="1189" y="1422"/>
                    </a:cubicBezTo>
                    <a:lnTo>
                      <a:pt x="1166" y="1422"/>
                    </a:lnTo>
                    <a:lnTo>
                      <a:pt x="1155" y="1422"/>
                    </a:lnTo>
                    <a:lnTo>
                      <a:pt x="1132" y="1422"/>
                    </a:lnTo>
                    <a:lnTo>
                      <a:pt x="1132" y="1422"/>
                    </a:lnTo>
                    <a:cubicBezTo>
                      <a:pt x="1125" y="1422"/>
                      <a:pt x="1118" y="1424"/>
                      <a:pt x="1111" y="1426"/>
                    </a:cubicBezTo>
                    <a:lnTo>
                      <a:pt x="1111" y="1426"/>
                    </a:lnTo>
                    <a:cubicBezTo>
                      <a:pt x="995" y="1448"/>
                      <a:pt x="909" y="1549"/>
                      <a:pt x="909" y="1668"/>
                    </a:cubicBezTo>
                    <a:lnTo>
                      <a:pt x="909" y="1836"/>
                    </a:lnTo>
                    <a:lnTo>
                      <a:pt x="56" y="2312"/>
                    </a:lnTo>
                    <a:lnTo>
                      <a:pt x="56" y="2312"/>
                    </a:lnTo>
                    <a:cubicBezTo>
                      <a:pt x="42" y="2320"/>
                      <a:pt x="30" y="2330"/>
                      <a:pt x="20" y="2343"/>
                    </a:cubicBezTo>
                    <a:lnTo>
                      <a:pt x="20" y="2343"/>
                    </a:lnTo>
                    <a:cubicBezTo>
                      <a:pt x="7" y="2362"/>
                      <a:pt x="0" y="2384"/>
                      <a:pt x="0" y="2407"/>
                    </a:cubicBezTo>
                    <a:lnTo>
                      <a:pt x="0" y="2407"/>
                    </a:lnTo>
                    <a:cubicBezTo>
                      <a:pt x="0" y="2431"/>
                      <a:pt x="7" y="2454"/>
                      <a:pt x="22" y="2473"/>
                    </a:cubicBezTo>
                    <a:lnTo>
                      <a:pt x="22" y="2473"/>
                    </a:lnTo>
                    <a:cubicBezTo>
                      <a:pt x="26" y="2477"/>
                      <a:pt x="30" y="2482"/>
                      <a:pt x="35" y="2487"/>
                    </a:cubicBezTo>
                    <a:lnTo>
                      <a:pt x="35" y="2487"/>
                    </a:lnTo>
                    <a:cubicBezTo>
                      <a:pt x="37" y="2489"/>
                      <a:pt x="40" y="2490"/>
                      <a:pt x="42" y="2492"/>
                    </a:cubicBezTo>
                    <a:lnTo>
                      <a:pt x="42" y="2492"/>
                    </a:lnTo>
                    <a:cubicBezTo>
                      <a:pt x="61" y="2507"/>
                      <a:pt x="85" y="2515"/>
                      <a:pt x="109" y="2515"/>
                    </a:cubicBezTo>
                    <a:lnTo>
                      <a:pt x="109" y="2515"/>
                    </a:lnTo>
                    <a:cubicBezTo>
                      <a:pt x="113" y="2515"/>
                      <a:pt x="118" y="2515"/>
                      <a:pt x="122" y="2514"/>
                    </a:cubicBezTo>
                    <a:lnTo>
                      <a:pt x="1530" y="2347"/>
                    </a:lnTo>
                    <a:lnTo>
                      <a:pt x="1530" y="3147"/>
                    </a:lnTo>
                    <a:lnTo>
                      <a:pt x="1032" y="3581"/>
                    </a:lnTo>
                    <a:lnTo>
                      <a:pt x="1032" y="3581"/>
                    </a:lnTo>
                    <a:cubicBezTo>
                      <a:pt x="1007" y="3601"/>
                      <a:pt x="991" y="3631"/>
                      <a:pt x="991" y="3663"/>
                    </a:cubicBezTo>
                    <a:lnTo>
                      <a:pt x="991" y="3663"/>
                    </a:lnTo>
                    <a:cubicBezTo>
                      <a:pt x="991" y="3722"/>
                      <a:pt x="1038" y="3769"/>
                      <a:pt x="1096" y="3769"/>
                    </a:cubicBezTo>
                    <a:lnTo>
                      <a:pt x="1096" y="3769"/>
                    </a:lnTo>
                    <a:cubicBezTo>
                      <a:pt x="1100" y="3769"/>
                      <a:pt x="1105" y="3768"/>
                      <a:pt x="1109" y="3768"/>
                    </a:cubicBezTo>
                    <a:lnTo>
                      <a:pt x="1109" y="3768"/>
                    </a:lnTo>
                    <a:cubicBezTo>
                      <a:pt x="1111" y="3768"/>
                      <a:pt x="1114" y="3767"/>
                      <a:pt x="1116" y="3766"/>
                    </a:cubicBezTo>
                    <a:lnTo>
                      <a:pt x="1174" y="3752"/>
                    </a:lnTo>
                    <a:lnTo>
                      <a:pt x="1622" y="3639"/>
                    </a:lnTo>
                    <a:lnTo>
                      <a:pt x="1688" y="4026"/>
                    </a:lnTo>
                    <a:lnTo>
                      <a:pt x="1688" y="4026"/>
                    </a:lnTo>
                    <a:cubicBezTo>
                      <a:pt x="1700" y="4087"/>
                      <a:pt x="1748" y="4130"/>
                      <a:pt x="1804" y="4130"/>
                    </a:cubicBezTo>
                    <a:lnTo>
                      <a:pt x="1804" y="4130"/>
                    </a:lnTo>
                    <a:cubicBezTo>
                      <a:pt x="1860" y="4130"/>
                      <a:pt x="1908" y="4087"/>
                      <a:pt x="1919" y="4027"/>
                    </a:cubicBezTo>
                    <a:lnTo>
                      <a:pt x="1986" y="3639"/>
                    </a:lnTo>
                    <a:lnTo>
                      <a:pt x="2434" y="3752"/>
                    </a:lnTo>
                    <a:lnTo>
                      <a:pt x="2492" y="3766"/>
                    </a:lnTo>
                    <a:lnTo>
                      <a:pt x="2492" y="3766"/>
                    </a:lnTo>
                    <a:cubicBezTo>
                      <a:pt x="2495" y="3767"/>
                      <a:pt x="2497" y="3768"/>
                      <a:pt x="2499" y="3768"/>
                    </a:cubicBezTo>
                    <a:lnTo>
                      <a:pt x="2499" y="3768"/>
                    </a:lnTo>
                    <a:cubicBezTo>
                      <a:pt x="2503" y="3768"/>
                      <a:pt x="2508" y="3769"/>
                      <a:pt x="2513" y="3769"/>
                    </a:cubicBezTo>
                    <a:lnTo>
                      <a:pt x="2513" y="3769"/>
                    </a:lnTo>
                    <a:cubicBezTo>
                      <a:pt x="2570" y="3769"/>
                      <a:pt x="2617" y="3722"/>
                      <a:pt x="2617" y="3663"/>
                    </a:cubicBezTo>
                    <a:lnTo>
                      <a:pt x="2617" y="3663"/>
                    </a:lnTo>
                    <a:cubicBezTo>
                      <a:pt x="2617" y="3631"/>
                      <a:pt x="2602" y="3601"/>
                      <a:pt x="2576" y="3581"/>
                    </a:cubicBezTo>
                    <a:lnTo>
                      <a:pt x="2078" y="3147"/>
                    </a:lnTo>
                    <a:lnTo>
                      <a:pt x="2078" y="2347"/>
                    </a:lnTo>
                    <a:lnTo>
                      <a:pt x="3486" y="2514"/>
                    </a:lnTo>
                    <a:lnTo>
                      <a:pt x="3486" y="2514"/>
                    </a:lnTo>
                    <a:cubicBezTo>
                      <a:pt x="3490" y="2515"/>
                      <a:pt x="3495" y="2515"/>
                      <a:pt x="3499" y="2515"/>
                    </a:cubicBezTo>
                    <a:lnTo>
                      <a:pt x="3499" y="2515"/>
                    </a:lnTo>
                    <a:cubicBezTo>
                      <a:pt x="3523" y="2515"/>
                      <a:pt x="3547" y="2507"/>
                      <a:pt x="3566" y="2492"/>
                    </a:cubicBezTo>
                    <a:lnTo>
                      <a:pt x="3566" y="2492"/>
                    </a:lnTo>
                    <a:cubicBezTo>
                      <a:pt x="3569" y="2490"/>
                      <a:pt x="3570" y="2489"/>
                      <a:pt x="3572" y="2487"/>
                    </a:cubicBezTo>
                    <a:lnTo>
                      <a:pt x="3572" y="2487"/>
                    </a:lnTo>
                    <a:cubicBezTo>
                      <a:pt x="3578" y="2482"/>
                      <a:pt x="3582" y="2477"/>
                      <a:pt x="3586" y="2473"/>
                    </a:cubicBezTo>
                    <a:lnTo>
                      <a:pt x="3586" y="2473"/>
                    </a:lnTo>
                    <a:cubicBezTo>
                      <a:pt x="3605" y="2448"/>
                      <a:pt x="3612" y="2415"/>
                      <a:pt x="3606" y="2385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76" name="Freeform 44">
                <a:extLst>
                  <a:ext uri="{FF2B5EF4-FFF2-40B4-BE49-F238E27FC236}">
                    <a16:creationId xmlns:a16="http://schemas.microsoft.com/office/drawing/2014/main" id="{959C7207-E660-4FF9-9661-345C26252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68306" y="3758712"/>
                <a:ext cx="544026" cy="3896093"/>
              </a:xfrm>
              <a:custGeom>
                <a:avLst/>
                <a:gdLst>
                  <a:gd name="T0" fmla="*/ 294 w 437"/>
                  <a:gd name="T1" fmla="*/ 65 h 3126"/>
                  <a:gd name="T2" fmla="*/ 294 w 437"/>
                  <a:gd name="T3" fmla="*/ 65 h 3126"/>
                  <a:gd name="T4" fmla="*/ 200 w 437"/>
                  <a:gd name="T5" fmla="*/ 8 h 3126"/>
                  <a:gd name="T6" fmla="*/ 200 w 437"/>
                  <a:gd name="T7" fmla="*/ 8 h 3126"/>
                  <a:gd name="T8" fmla="*/ 142 w 437"/>
                  <a:gd name="T9" fmla="*/ 67 h 3126"/>
                  <a:gd name="T10" fmla="*/ 41 w 437"/>
                  <a:gd name="T11" fmla="*/ 453 h 3126"/>
                  <a:gd name="T12" fmla="*/ 41 w 437"/>
                  <a:gd name="T13" fmla="*/ 453 h 3126"/>
                  <a:gd name="T14" fmla="*/ 0 w 437"/>
                  <a:gd name="T15" fmla="*/ 774 h 3126"/>
                  <a:gd name="T16" fmla="*/ 0 w 437"/>
                  <a:gd name="T17" fmla="*/ 3125 h 3126"/>
                  <a:gd name="T18" fmla="*/ 436 w 437"/>
                  <a:gd name="T19" fmla="*/ 3125 h 3126"/>
                  <a:gd name="T20" fmla="*/ 436 w 437"/>
                  <a:gd name="T21" fmla="*/ 774 h 3126"/>
                  <a:gd name="T22" fmla="*/ 436 w 437"/>
                  <a:gd name="T23" fmla="*/ 774 h 3126"/>
                  <a:gd name="T24" fmla="*/ 395 w 437"/>
                  <a:gd name="T25" fmla="*/ 453 h 3126"/>
                  <a:gd name="T26" fmla="*/ 294 w 437"/>
                  <a:gd name="T27" fmla="*/ 65 h 3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7" h="3126">
                    <a:moveTo>
                      <a:pt x="294" y="65"/>
                    </a:moveTo>
                    <a:lnTo>
                      <a:pt x="294" y="65"/>
                    </a:lnTo>
                    <a:cubicBezTo>
                      <a:pt x="283" y="25"/>
                      <a:pt x="243" y="0"/>
                      <a:pt x="200" y="8"/>
                    </a:cubicBezTo>
                    <a:lnTo>
                      <a:pt x="200" y="8"/>
                    </a:lnTo>
                    <a:cubicBezTo>
                      <a:pt x="172" y="15"/>
                      <a:pt x="149" y="39"/>
                      <a:pt x="142" y="67"/>
                    </a:cubicBezTo>
                    <a:lnTo>
                      <a:pt x="41" y="453"/>
                    </a:lnTo>
                    <a:lnTo>
                      <a:pt x="41" y="453"/>
                    </a:lnTo>
                    <a:cubicBezTo>
                      <a:pt x="14" y="558"/>
                      <a:pt x="0" y="665"/>
                      <a:pt x="0" y="774"/>
                    </a:cubicBezTo>
                    <a:lnTo>
                      <a:pt x="0" y="3125"/>
                    </a:lnTo>
                    <a:lnTo>
                      <a:pt x="436" y="3125"/>
                    </a:lnTo>
                    <a:lnTo>
                      <a:pt x="436" y="774"/>
                    </a:lnTo>
                    <a:lnTo>
                      <a:pt x="436" y="774"/>
                    </a:lnTo>
                    <a:cubicBezTo>
                      <a:pt x="436" y="665"/>
                      <a:pt x="422" y="558"/>
                      <a:pt x="395" y="453"/>
                    </a:cubicBezTo>
                    <a:lnTo>
                      <a:pt x="294" y="65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77" name="Freeform 45">
                <a:extLst>
                  <a:ext uri="{FF2B5EF4-FFF2-40B4-BE49-F238E27FC236}">
                    <a16:creationId xmlns:a16="http://schemas.microsoft.com/office/drawing/2014/main" id="{A5BFB4E5-3DC8-4905-A63D-C3108DB0C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68306" y="7654805"/>
                <a:ext cx="544026" cy="1121019"/>
              </a:xfrm>
              <a:custGeom>
                <a:avLst/>
                <a:gdLst>
                  <a:gd name="T0" fmla="*/ 0 w 437"/>
                  <a:gd name="T1" fmla="*/ 0 h 901"/>
                  <a:gd name="T2" fmla="*/ 94 w 437"/>
                  <a:gd name="T3" fmla="*/ 456 h 901"/>
                  <a:gd name="T4" fmla="*/ 157 w 437"/>
                  <a:gd name="T5" fmla="*/ 842 h 901"/>
                  <a:gd name="T6" fmla="*/ 157 w 437"/>
                  <a:gd name="T7" fmla="*/ 842 h 901"/>
                  <a:gd name="T8" fmla="*/ 218 w 437"/>
                  <a:gd name="T9" fmla="*/ 900 h 901"/>
                  <a:gd name="T10" fmla="*/ 218 w 437"/>
                  <a:gd name="T11" fmla="*/ 900 h 901"/>
                  <a:gd name="T12" fmla="*/ 278 w 437"/>
                  <a:gd name="T13" fmla="*/ 842 h 901"/>
                  <a:gd name="T14" fmla="*/ 342 w 437"/>
                  <a:gd name="T15" fmla="*/ 456 h 901"/>
                  <a:gd name="T16" fmla="*/ 436 w 437"/>
                  <a:gd name="T17" fmla="*/ 0 h 901"/>
                  <a:gd name="T18" fmla="*/ 0 w 437"/>
                  <a:gd name="T19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901">
                    <a:moveTo>
                      <a:pt x="0" y="0"/>
                    </a:moveTo>
                    <a:lnTo>
                      <a:pt x="94" y="456"/>
                    </a:lnTo>
                    <a:lnTo>
                      <a:pt x="157" y="842"/>
                    </a:lnTo>
                    <a:lnTo>
                      <a:pt x="157" y="842"/>
                    </a:lnTo>
                    <a:cubicBezTo>
                      <a:pt x="164" y="876"/>
                      <a:pt x="189" y="900"/>
                      <a:pt x="218" y="900"/>
                    </a:cubicBezTo>
                    <a:lnTo>
                      <a:pt x="218" y="900"/>
                    </a:lnTo>
                    <a:cubicBezTo>
                      <a:pt x="247" y="900"/>
                      <a:pt x="272" y="876"/>
                      <a:pt x="278" y="842"/>
                    </a:cubicBezTo>
                    <a:lnTo>
                      <a:pt x="342" y="456"/>
                    </a:lnTo>
                    <a:lnTo>
                      <a:pt x="43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78" name="Freeform 46">
                <a:extLst>
                  <a:ext uri="{FF2B5EF4-FFF2-40B4-BE49-F238E27FC236}">
                    <a16:creationId xmlns:a16="http://schemas.microsoft.com/office/drawing/2014/main" id="{367A1B01-549B-4D4E-ADFD-ECBDF7709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7892" y="7654805"/>
                <a:ext cx="1890347" cy="675907"/>
              </a:xfrm>
              <a:custGeom>
                <a:avLst/>
                <a:gdLst>
                  <a:gd name="T0" fmla="*/ 1493 w 1515"/>
                  <a:gd name="T1" fmla="*/ 450 h 543"/>
                  <a:gd name="T2" fmla="*/ 976 w 1515"/>
                  <a:gd name="T3" fmla="*/ 0 h 543"/>
                  <a:gd name="T4" fmla="*/ 863 w 1515"/>
                  <a:gd name="T5" fmla="*/ 0 h 543"/>
                  <a:gd name="T6" fmla="*/ 764 w 1515"/>
                  <a:gd name="T7" fmla="*/ 0 h 543"/>
                  <a:gd name="T8" fmla="*/ 750 w 1515"/>
                  <a:gd name="T9" fmla="*/ 0 h 543"/>
                  <a:gd name="T10" fmla="*/ 649 w 1515"/>
                  <a:gd name="T11" fmla="*/ 0 h 543"/>
                  <a:gd name="T12" fmla="*/ 538 w 1515"/>
                  <a:gd name="T13" fmla="*/ 0 h 543"/>
                  <a:gd name="T14" fmla="*/ 21 w 1515"/>
                  <a:gd name="T15" fmla="*/ 450 h 543"/>
                  <a:gd name="T16" fmla="*/ 21 w 1515"/>
                  <a:gd name="T17" fmla="*/ 450 h 543"/>
                  <a:gd name="T18" fmla="*/ 0 w 1515"/>
                  <a:gd name="T19" fmla="*/ 490 h 543"/>
                  <a:gd name="T20" fmla="*/ 0 w 1515"/>
                  <a:gd name="T21" fmla="*/ 490 h 543"/>
                  <a:gd name="T22" fmla="*/ 55 w 1515"/>
                  <a:gd name="T23" fmla="*/ 538 h 543"/>
                  <a:gd name="T24" fmla="*/ 651 w 1515"/>
                  <a:gd name="T25" fmla="*/ 388 h 543"/>
                  <a:gd name="T26" fmla="*/ 863 w 1515"/>
                  <a:gd name="T27" fmla="*/ 388 h 543"/>
                  <a:gd name="T28" fmla="*/ 1459 w 1515"/>
                  <a:gd name="T29" fmla="*/ 538 h 543"/>
                  <a:gd name="T30" fmla="*/ 1459 w 1515"/>
                  <a:gd name="T31" fmla="*/ 538 h 543"/>
                  <a:gd name="T32" fmla="*/ 1514 w 1515"/>
                  <a:gd name="T33" fmla="*/ 490 h 543"/>
                  <a:gd name="T34" fmla="*/ 1514 w 1515"/>
                  <a:gd name="T35" fmla="*/ 490 h 543"/>
                  <a:gd name="T36" fmla="*/ 1493 w 1515"/>
                  <a:gd name="T37" fmla="*/ 450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15" h="543">
                    <a:moveTo>
                      <a:pt x="1493" y="450"/>
                    </a:moveTo>
                    <a:lnTo>
                      <a:pt x="976" y="0"/>
                    </a:lnTo>
                    <a:lnTo>
                      <a:pt x="863" y="0"/>
                    </a:lnTo>
                    <a:lnTo>
                      <a:pt x="764" y="0"/>
                    </a:lnTo>
                    <a:lnTo>
                      <a:pt x="750" y="0"/>
                    </a:lnTo>
                    <a:lnTo>
                      <a:pt x="649" y="0"/>
                    </a:lnTo>
                    <a:lnTo>
                      <a:pt x="538" y="0"/>
                    </a:lnTo>
                    <a:lnTo>
                      <a:pt x="21" y="450"/>
                    </a:lnTo>
                    <a:lnTo>
                      <a:pt x="21" y="450"/>
                    </a:lnTo>
                    <a:cubicBezTo>
                      <a:pt x="8" y="460"/>
                      <a:pt x="0" y="474"/>
                      <a:pt x="0" y="490"/>
                    </a:cubicBezTo>
                    <a:lnTo>
                      <a:pt x="0" y="490"/>
                    </a:lnTo>
                    <a:cubicBezTo>
                      <a:pt x="0" y="519"/>
                      <a:pt x="26" y="542"/>
                      <a:pt x="55" y="538"/>
                    </a:cubicBezTo>
                    <a:lnTo>
                      <a:pt x="651" y="388"/>
                    </a:lnTo>
                    <a:lnTo>
                      <a:pt x="863" y="388"/>
                    </a:lnTo>
                    <a:lnTo>
                      <a:pt x="1459" y="538"/>
                    </a:lnTo>
                    <a:lnTo>
                      <a:pt x="1459" y="538"/>
                    </a:lnTo>
                    <a:cubicBezTo>
                      <a:pt x="1488" y="542"/>
                      <a:pt x="1514" y="519"/>
                      <a:pt x="1514" y="490"/>
                    </a:cubicBezTo>
                    <a:lnTo>
                      <a:pt x="1514" y="490"/>
                    </a:lnTo>
                    <a:cubicBezTo>
                      <a:pt x="1514" y="474"/>
                      <a:pt x="1506" y="460"/>
                      <a:pt x="1493" y="45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79" name="Freeform 47">
                <a:extLst>
                  <a:ext uri="{FF2B5EF4-FFF2-40B4-BE49-F238E27FC236}">
                    <a16:creationId xmlns:a16="http://schemas.microsoft.com/office/drawing/2014/main" id="{EE68D75B-1093-41A8-AF6C-D463226E3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40767" y="7654805"/>
                <a:ext cx="1604596" cy="653926"/>
              </a:xfrm>
              <a:custGeom>
                <a:avLst/>
                <a:gdLst>
                  <a:gd name="T0" fmla="*/ 749 w 1288"/>
                  <a:gd name="T1" fmla="*/ 388 h 524"/>
                  <a:gd name="T2" fmla="*/ 1287 w 1288"/>
                  <a:gd name="T3" fmla="*/ 523 h 524"/>
                  <a:gd name="T4" fmla="*/ 650 w 1288"/>
                  <a:gd name="T5" fmla="*/ 0 h 524"/>
                  <a:gd name="T6" fmla="*/ 0 w 1288"/>
                  <a:gd name="T7" fmla="*/ 523 h 524"/>
                  <a:gd name="T8" fmla="*/ 537 w 1288"/>
                  <a:gd name="T9" fmla="*/ 388 h 524"/>
                  <a:gd name="T10" fmla="*/ 749 w 1288"/>
                  <a:gd name="T11" fmla="*/ 388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8" h="524">
                    <a:moveTo>
                      <a:pt x="749" y="388"/>
                    </a:moveTo>
                    <a:lnTo>
                      <a:pt x="1287" y="523"/>
                    </a:lnTo>
                    <a:lnTo>
                      <a:pt x="650" y="0"/>
                    </a:lnTo>
                    <a:lnTo>
                      <a:pt x="0" y="523"/>
                    </a:lnTo>
                    <a:lnTo>
                      <a:pt x="537" y="388"/>
                    </a:lnTo>
                    <a:lnTo>
                      <a:pt x="749" y="388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0" name="Freeform 48">
                <a:extLst>
                  <a:ext uri="{FF2B5EF4-FFF2-40B4-BE49-F238E27FC236}">
                    <a16:creationId xmlns:a16="http://schemas.microsoft.com/office/drawing/2014/main" id="{D0B56EB7-96F5-473B-AC34-45856B470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01277" y="4137882"/>
                <a:ext cx="478084" cy="269263"/>
              </a:xfrm>
              <a:custGeom>
                <a:avLst/>
                <a:gdLst>
                  <a:gd name="T0" fmla="*/ 336 w 384"/>
                  <a:gd name="T1" fmla="*/ 29 h 218"/>
                  <a:gd name="T2" fmla="*/ 336 w 384"/>
                  <a:gd name="T3" fmla="*/ 29 h 218"/>
                  <a:gd name="T4" fmla="*/ 192 w 384"/>
                  <a:gd name="T5" fmla="*/ 0 h 218"/>
                  <a:gd name="T6" fmla="*/ 192 w 384"/>
                  <a:gd name="T7" fmla="*/ 0 h 218"/>
                  <a:gd name="T8" fmla="*/ 47 w 384"/>
                  <a:gd name="T9" fmla="*/ 29 h 218"/>
                  <a:gd name="T10" fmla="*/ 15 w 384"/>
                  <a:gd name="T11" fmla="*/ 152 h 218"/>
                  <a:gd name="T12" fmla="*/ 15 w 384"/>
                  <a:gd name="T13" fmla="*/ 152 h 218"/>
                  <a:gd name="T14" fmla="*/ 0 w 384"/>
                  <a:gd name="T15" fmla="*/ 217 h 218"/>
                  <a:gd name="T16" fmla="*/ 0 w 384"/>
                  <a:gd name="T17" fmla="*/ 217 h 218"/>
                  <a:gd name="T18" fmla="*/ 192 w 384"/>
                  <a:gd name="T19" fmla="*/ 163 h 218"/>
                  <a:gd name="T20" fmla="*/ 192 w 384"/>
                  <a:gd name="T21" fmla="*/ 163 h 218"/>
                  <a:gd name="T22" fmla="*/ 383 w 384"/>
                  <a:gd name="T23" fmla="*/ 217 h 218"/>
                  <a:gd name="T24" fmla="*/ 383 w 384"/>
                  <a:gd name="T25" fmla="*/ 217 h 218"/>
                  <a:gd name="T26" fmla="*/ 369 w 384"/>
                  <a:gd name="T27" fmla="*/ 152 h 218"/>
                  <a:gd name="T28" fmla="*/ 336 w 384"/>
                  <a:gd name="T29" fmla="*/ 2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4" h="218">
                    <a:moveTo>
                      <a:pt x="336" y="29"/>
                    </a:moveTo>
                    <a:lnTo>
                      <a:pt x="336" y="29"/>
                    </a:lnTo>
                    <a:cubicBezTo>
                      <a:pt x="292" y="10"/>
                      <a:pt x="243" y="0"/>
                      <a:pt x="192" y="0"/>
                    </a:cubicBezTo>
                    <a:lnTo>
                      <a:pt x="192" y="0"/>
                    </a:lnTo>
                    <a:cubicBezTo>
                      <a:pt x="141" y="0"/>
                      <a:pt x="92" y="10"/>
                      <a:pt x="47" y="29"/>
                    </a:cubicBezTo>
                    <a:lnTo>
                      <a:pt x="15" y="152"/>
                    </a:lnTo>
                    <a:lnTo>
                      <a:pt x="15" y="152"/>
                    </a:lnTo>
                    <a:cubicBezTo>
                      <a:pt x="9" y="174"/>
                      <a:pt x="4" y="195"/>
                      <a:pt x="0" y="217"/>
                    </a:cubicBezTo>
                    <a:lnTo>
                      <a:pt x="0" y="217"/>
                    </a:lnTo>
                    <a:cubicBezTo>
                      <a:pt x="56" y="183"/>
                      <a:pt x="122" y="163"/>
                      <a:pt x="192" y="163"/>
                    </a:cubicBezTo>
                    <a:lnTo>
                      <a:pt x="192" y="163"/>
                    </a:lnTo>
                    <a:cubicBezTo>
                      <a:pt x="262" y="163"/>
                      <a:pt x="328" y="183"/>
                      <a:pt x="383" y="217"/>
                    </a:cubicBezTo>
                    <a:lnTo>
                      <a:pt x="383" y="217"/>
                    </a:lnTo>
                    <a:cubicBezTo>
                      <a:pt x="379" y="195"/>
                      <a:pt x="374" y="174"/>
                      <a:pt x="369" y="152"/>
                    </a:cubicBezTo>
                    <a:lnTo>
                      <a:pt x="336" y="29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1" name="Freeform 49">
                <a:extLst>
                  <a:ext uri="{FF2B5EF4-FFF2-40B4-BE49-F238E27FC236}">
                    <a16:creationId xmlns:a16="http://schemas.microsoft.com/office/drawing/2014/main" id="{6052532D-1408-4590-80E5-6A93CE138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8979" y="5544651"/>
                <a:ext cx="489074" cy="736356"/>
              </a:xfrm>
              <a:custGeom>
                <a:avLst/>
                <a:gdLst>
                  <a:gd name="T0" fmla="*/ 391 w 392"/>
                  <a:gd name="T1" fmla="*/ 588 h 589"/>
                  <a:gd name="T2" fmla="*/ 0 w 392"/>
                  <a:gd name="T3" fmla="*/ 588 h 589"/>
                  <a:gd name="T4" fmla="*/ 0 w 392"/>
                  <a:gd name="T5" fmla="*/ 190 h 589"/>
                  <a:gd name="T6" fmla="*/ 0 w 392"/>
                  <a:gd name="T7" fmla="*/ 190 h 589"/>
                  <a:gd name="T8" fmla="*/ 190 w 392"/>
                  <a:gd name="T9" fmla="*/ 0 h 589"/>
                  <a:gd name="T10" fmla="*/ 201 w 392"/>
                  <a:gd name="T11" fmla="*/ 0 h 589"/>
                  <a:gd name="T12" fmla="*/ 201 w 392"/>
                  <a:gd name="T13" fmla="*/ 0 h 589"/>
                  <a:gd name="T14" fmla="*/ 391 w 392"/>
                  <a:gd name="T15" fmla="*/ 190 h 589"/>
                  <a:gd name="T16" fmla="*/ 391 w 392"/>
                  <a:gd name="T17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" h="589">
                    <a:moveTo>
                      <a:pt x="391" y="588"/>
                    </a:moveTo>
                    <a:lnTo>
                      <a:pt x="0" y="588"/>
                    </a:lnTo>
                    <a:lnTo>
                      <a:pt x="0" y="190"/>
                    </a:lnTo>
                    <a:lnTo>
                      <a:pt x="0" y="190"/>
                    </a:lnTo>
                    <a:cubicBezTo>
                      <a:pt x="0" y="85"/>
                      <a:pt x="85" y="0"/>
                      <a:pt x="190" y="0"/>
                    </a:cubicBezTo>
                    <a:lnTo>
                      <a:pt x="201" y="0"/>
                    </a:lnTo>
                    <a:lnTo>
                      <a:pt x="201" y="0"/>
                    </a:lnTo>
                    <a:cubicBezTo>
                      <a:pt x="306" y="0"/>
                      <a:pt x="391" y="85"/>
                      <a:pt x="391" y="190"/>
                    </a:cubicBezTo>
                    <a:lnTo>
                      <a:pt x="391" y="58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2" name="Freeform 50">
                <a:extLst>
                  <a:ext uri="{FF2B5EF4-FFF2-40B4-BE49-F238E27FC236}">
                    <a16:creationId xmlns:a16="http://schemas.microsoft.com/office/drawing/2014/main" id="{88E3814E-DBBA-421B-B6E7-ADA772C9D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07796" y="5544651"/>
                <a:ext cx="71439" cy="736356"/>
              </a:xfrm>
              <a:custGeom>
                <a:avLst/>
                <a:gdLst>
                  <a:gd name="T0" fmla="*/ 57 w 58"/>
                  <a:gd name="T1" fmla="*/ 588 h 589"/>
                  <a:gd name="T2" fmla="*/ 0 w 58"/>
                  <a:gd name="T3" fmla="*/ 588 h 589"/>
                  <a:gd name="T4" fmla="*/ 0 w 58"/>
                  <a:gd name="T5" fmla="*/ 0 h 589"/>
                  <a:gd name="T6" fmla="*/ 57 w 58"/>
                  <a:gd name="T7" fmla="*/ 0 h 589"/>
                  <a:gd name="T8" fmla="*/ 57 w 58"/>
                  <a:gd name="T9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9">
                    <a:moveTo>
                      <a:pt x="57" y="588"/>
                    </a:moveTo>
                    <a:lnTo>
                      <a:pt x="0" y="588"/>
                    </a:lnTo>
                    <a:lnTo>
                      <a:pt x="0" y="0"/>
                    </a:lnTo>
                    <a:lnTo>
                      <a:pt x="57" y="0"/>
                    </a:lnTo>
                    <a:lnTo>
                      <a:pt x="57" y="588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3" name="Freeform 51">
                <a:extLst>
                  <a:ext uri="{FF2B5EF4-FFF2-40B4-BE49-F238E27FC236}">
                    <a16:creationId xmlns:a16="http://schemas.microsoft.com/office/drawing/2014/main" id="{5E5410CE-60DB-441F-81A1-84F2E5B08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5978" y="5599603"/>
                <a:ext cx="1917824" cy="1170474"/>
              </a:xfrm>
              <a:custGeom>
                <a:avLst/>
                <a:gdLst>
                  <a:gd name="T0" fmla="*/ 1538 w 1539"/>
                  <a:gd name="T1" fmla="*/ 758 h 938"/>
                  <a:gd name="T2" fmla="*/ 67 w 1539"/>
                  <a:gd name="T3" fmla="*/ 935 h 938"/>
                  <a:gd name="T4" fmla="*/ 67 w 1539"/>
                  <a:gd name="T5" fmla="*/ 935 h 938"/>
                  <a:gd name="T6" fmla="*/ 18 w 1539"/>
                  <a:gd name="T7" fmla="*/ 914 h 938"/>
                  <a:gd name="T8" fmla="*/ 18 w 1539"/>
                  <a:gd name="T9" fmla="*/ 914 h 938"/>
                  <a:gd name="T10" fmla="*/ 35 w 1539"/>
                  <a:gd name="T11" fmla="*/ 836 h 938"/>
                  <a:gd name="T12" fmla="*/ 1538 w 1539"/>
                  <a:gd name="T13" fmla="*/ 0 h 938"/>
                  <a:gd name="T14" fmla="*/ 1538 w 1539"/>
                  <a:gd name="T15" fmla="*/ 758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9" h="938">
                    <a:moveTo>
                      <a:pt x="1538" y="758"/>
                    </a:moveTo>
                    <a:lnTo>
                      <a:pt x="67" y="935"/>
                    </a:lnTo>
                    <a:lnTo>
                      <a:pt x="67" y="935"/>
                    </a:lnTo>
                    <a:cubicBezTo>
                      <a:pt x="49" y="937"/>
                      <a:pt x="30" y="929"/>
                      <a:pt x="18" y="914"/>
                    </a:cubicBezTo>
                    <a:lnTo>
                      <a:pt x="18" y="914"/>
                    </a:lnTo>
                    <a:cubicBezTo>
                      <a:pt x="0" y="888"/>
                      <a:pt x="7" y="852"/>
                      <a:pt x="35" y="836"/>
                    </a:cubicBezTo>
                    <a:lnTo>
                      <a:pt x="1538" y="0"/>
                    </a:lnTo>
                    <a:lnTo>
                      <a:pt x="1538" y="75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4" name="Freeform 52">
                <a:extLst>
                  <a:ext uri="{FF2B5EF4-FFF2-40B4-BE49-F238E27FC236}">
                    <a16:creationId xmlns:a16="http://schemas.microsoft.com/office/drawing/2014/main" id="{04EC07DF-2C5D-4AA9-8AA9-6ED358014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26392" y="6000750"/>
                <a:ext cx="1247411" cy="692394"/>
              </a:xfrm>
              <a:custGeom>
                <a:avLst/>
                <a:gdLst>
                  <a:gd name="T0" fmla="*/ 998 w 999"/>
                  <a:gd name="T1" fmla="*/ 435 h 556"/>
                  <a:gd name="T2" fmla="*/ 998 w 999"/>
                  <a:gd name="T3" fmla="*/ 0 h 556"/>
                  <a:gd name="T4" fmla="*/ 0 w 999"/>
                  <a:gd name="T5" fmla="*/ 555 h 556"/>
                  <a:gd name="T6" fmla="*/ 998 w 999"/>
                  <a:gd name="T7" fmla="*/ 435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9" h="556">
                    <a:moveTo>
                      <a:pt x="998" y="435"/>
                    </a:moveTo>
                    <a:lnTo>
                      <a:pt x="998" y="0"/>
                    </a:lnTo>
                    <a:lnTo>
                      <a:pt x="0" y="555"/>
                    </a:lnTo>
                    <a:lnTo>
                      <a:pt x="998" y="435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5" name="Freeform 53">
                <a:extLst>
                  <a:ext uri="{FF2B5EF4-FFF2-40B4-BE49-F238E27FC236}">
                    <a16:creationId xmlns:a16="http://schemas.microsoft.com/office/drawing/2014/main" id="{C7B76C03-5E71-4D59-B898-735ABC510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5978" y="5599603"/>
                <a:ext cx="1917824" cy="1148493"/>
              </a:xfrm>
              <a:custGeom>
                <a:avLst/>
                <a:gdLst>
                  <a:gd name="T0" fmla="*/ 47 w 1539"/>
                  <a:gd name="T1" fmla="*/ 898 h 922"/>
                  <a:gd name="T2" fmla="*/ 1538 w 1539"/>
                  <a:gd name="T3" fmla="*/ 68 h 922"/>
                  <a:gd name="T4" fmla="*/ 1538 w 1539"/>
                  <a:gd name="T5" fmla="*/ 0 h 922"/>
                  <a:gd name="T6" fmla="*/ 35 w 1539"/>
                  <a:gd name="T7" fmla="*/ 836 h 922"/>
                  <a:gd name="T8" fmla="*/ 35 w 1539"/>
                  <a:gd name="T9" fmla="*/ 836 h 922"/>
                  <a:gd name="T10" fmla="*/ 18 w 1539"/>
                  <a:gd name="T11" fmla="*/ 914 h 922"/>
                  <a:gd name="T12" fmla="*/ 18 w 1539"/>
                  <a:gd name="T13" fmla="*/ 914 h 922"/>
                  <a:gd name="T14" fmla="*/ 25 w 1539"/>
                  <a:gd name="T15" fmla="*/ 921 h 922"/>
                  <a:gd name="T16" fmla="*/ 25 w 1539"/>
                  <a:gd name="T17" fmla="*/ 921 h 922"/>
                  <a:gd name="T18" fmla="*/ 47 w 1539"/>
                  <a:gd name="T19" fmla="*/ 898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9" h="922">
                    <a:moveTo>
                      <a:pt x="47" y="898"/>
                    </a:moveTo>
                    <a:lnTo>
                      <a:pt x="1538" y="68"/>
                    </a:lnTo>
                    <a:lnTo>
                      <a:pt x="1538" y="0"/>
                    </a:lnTo>
                    <a:lnTo>
                      <a:pt x="35" y="836"/>
                    </a:lnTo>
                    <a:lnTo>
                      <a:pt x="35" y="836"/>
                    </a:lnTo>
                    <a:cubicBezTo>
                      <a:pt x="7" y="852"/>
                      <a:pt x="0" y="888"/>
                      <a:pt x="18" y="914"/>
                    </a:cubicBezTo>
                    <a:lnTo>
                      <a:pt x="18" y="914"/>
                    </a:lnTo>
                    <a:cubicBezTo>
                      <a:pt x="20" y="917"/>
                      <a:pt x="23" y="919"/>
                      <a:pt x="25" y="921"/>
                    </a:cubicBezTo>
                    <a:lnTo>
                      <a:pt x="25" y="921"/>
                    </a:lnTo>
                    <a:cubicBezTo>
                      <a:pt x="29" y="911"/>
                      <a:pt x="37" y="904"/>
                      <a:pt x="47" y="89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6" name="Freeform 54">
                <a:extLst>
                  <a:ext uri="{FF2B5EF4-FFF2-40B4-BE49-F238E27FC236}">
                    <a16:creationId xmlns:a16="http://schemas.microsoft.com/office/drawing/2014/main" id="{1C01D3DC-C25B-4A69-9CFF-82B668F3F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03575" y="5544651"/>
                <a:ext cx="489074" cy="736356"/>
              </a:xfrm>
              <a:custGeom>
                <a:avLst/>
                <a:gdLst>
                  <a:gd name="T0" fmla="*/ 0 w 391"/>
                  <a:gd name="T1" fmla="*/ 588 h 589"/>
                  <a:gd name="T2" fmla="*/ 390 w 391"/>
                  <a:gd name="T3" fmla="*/ 588 h 589"/>
                  <a:gd name="T4" fmla="*/ 390 w 391"/>
                  <a:gd name="T5" fmla="*/ 190 h 589"/>
                  <a:gd name="T6" fmla="*/ 390 w 391"/>
                  <a:gd name="T7" fmla="*/ 190 h 589"/>
                  <a:gd name="T8" fmla="*/ 201 w 391"/>
                  <a:gd name="T9" fmla="*/ 0 h 589"/>
                  <a:gd name="T10" fmla="*/ 190 w 391"/>
                  <a:gd name="T11" fmla="*/ 0 h 589"/>
                  <a:gd name="T12" fmla="*/ 190 w 391"/>
                  <a:gd name="T13" fmla="*/ 0 h 589"/>
                  <a:gd name="T14" fmla="*/ 0 w 391"/>
                  <a:gd name="T15" fmla="*/ 190 h 589"/>
                  <a:gd name="T16" fmla="*/ 0 w 391"/>
                  <a:gd name="T17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1" h="589">
                    <a:moveTo>
                      <a:pt x="0" y="588"/>
                    </a:moveTo>
                    <a:lnTo>
                      <a:pt x="390" y="588"/>
                    </a:lnTo>
                    <a:lnTo>
                      <a:pt x="390" y="190"/>
                    </a:lnTo>
                    <a:lnTo>
                      <a:pt x="390" y="190"/>
                    </a:lnTo>
                    <a:cubicBezTo>
                      <a:pt x="390" y="85"/>
                      <a:pt x="305" y="0"/>
                      <a:pt x="201" y="0"/>
                    </a:cubicBezTo>
                    <a:lnTo>
                      <a:pt x="190" y="0"/>
                    </a:lnTo>
                    <a:lnTo>
                      <a:pt x="190" y="0"/>
                    </a:lnTo>
                    <a:cubicBezTo>
                      <a:pt x="85" y="0"/>
                      <a:pt x="0" y="85"/>
                      <a:pt x="0" y="190"/>
                    </a:cubicBezTo>
                    <a:lnTo>
                      <a:pt x="0" y="58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7" name="Freeform 55">
                <a:extLst>
                  <a:ext uri="{FF2B5EF4-FFF2-40B4-BE49-F238E27FC236}">
                    <a16:creationId xmlns:a16="http://schemas.microsoft.com/office/drawing/2014/main" id="{19AA98D0-D907-4670-89A8-4AA0B45288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6899" y="5544651"/>
                <a:ext cx="71436" cy="736356"/>
              </a:xfrm>
              <a:custGeom>
                <a:avLst/>
                <a:gdLst>
                  <a:gd name="T0" fmla="*/ 0 w 58"/>
                  <a:gd name="T1" fmla="*/ 588 h 589"/>
                  <a:gd name="T2" fmla="*/ 57 w 58"/>
                  <a:gd name="T3" fmla="*/ 588 h 589"/>
                  <a:gd name="T4" fmla="*/ 57 w 58"/>
                  <a:gd name="T5" fmla="*/ 0 h 589"/>
                  <a:gd name="T6" fmla="*/ 0 w 58"/>
                  <a:gd name="T7" fmla="*/ 0 h 589"/>
                  <a:gd name="T8" fmla="*/ 0 w 58"/>
                  <a:gd name="T9" fmla="*/ 58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9">
                    <a:moveTo>
                      <a:pt x="0" y="588"/>
                    </a:moveTo>
                    <a:lnTo>
                      <a:pt x="57" y="588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588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8" name="Freeform 56">
                <a:extLst>
                  <a:ext uri="{FF2B5EF4-FFF2-40B4-BE49-F238E27FC236}">
                    <a16:creationId xmlns:a16="http://schemas.microsoft.com/office/drawing/2014/main" id="{254BBF23-E9B7-4623-8635-85C31D90B1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12331" y="5599603"/>
                <a:ext cx="1917821" cy="1170474"/>
              </a:xfrm>
              <a:custGeom>
                <a:avLst/>
                <a:gdLst>
                  <a:gd name="T0" fmla="*/ 0 w 1539"/>
                  <a:gd name="T1" fmla="*/ 758 h 938"/>
                  <a:gd name="T2" fmla="*/ 1470 w 1539"/>
                  <a:gd name="T3" fmla="*/ 935 h 938"/>
                  <a:gd name="T4" fmla="*/ 1470 w 1539"/>
                  <a:gd name="T5" fmla="*/ 935 h 938"/>
                  <a:gd name="T6" fmla="*/ 1519 w 1539"/>
                  <a:gd name="T7" fmla="*/ 914 h 938"/>
                  <a:gd name="T8" fmla="*/ 1519 w 1539"/>
                  <a:gd name="T9" fmla="*/ 914 h 938"/>
                  <a:gd name="T10" fmla="*/ 1502 w 1539"/>
                  <a:gd name="T11" fmla="*/ 836 h 938"/>
                  <a:gd name="T12" fmla="*/ 0 w 1539"/>
                  <a:gd name="T13" fmla="*/ 0 h 938"/>
                  <a:gd name="T14" fmla="*/ 0 w 1539"/>
                  <a:gd name="T15" fmla="*/ 758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9" h="938">
                    <a:moveTo>
                      <a:pt x="0" y="758"/>
                    </a:moveTo>
                    <a:lnTo>
                      <a:pt x="1470" y="935"/>
                    </a:lnTo>
                    <a:lnTo>
                      <a:pt x="1470" y="935"/>
                    </a:lnTo>
                    <a:cubicBezTo>
                      <a:pt x="1489" y="937"/>
                      <a:pt x="1508" y="929"/>
                      <a:pt x="1519" y="914"/>
                    </a:cubicBezTo>
                    <a:lnTo>
                      <a:pt x="1519" y="914"/>
                    </a:lnTo>
                    <a:cubicBezTo>
                      <a:pt x="1538" y="888"/>
                      <a:pt x="1531" y="852"/>
                      <a:pt x="1502" y="836"/>
                    </a:cubicBezTo>
                    <a:lnTo>
                      <a:pt x="0" y="0"/>
                    </a:lnTo>
                    <a:lnTo>
                      <a:pt x="0" y="758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89" name="Freeform 57">
                <a:extLst>
                  <a:ext uri="{FF2B5EF4-FFF2-40B4-BE49-F238E27FC236}">
                    <a16:creationId xmlns:a16="http://schemas.microsoft.com/office/drawing/2014/main" id="{8D8FA28E-2446-48B7-B119-386149B9E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12331" y="6000750"/>
                <a:ext cx="1247407" cy="692394"/>
              </a:xfrm>
              <a:custGeom>
                <a:avLst/>
                <a:gdLst>
                  <a:gd name="T0" fmla="*/ 0 w 999"/>
                  <a:gd name="T1" fmla="*/ 435 h 556"/>
                  <a:gd name="T2" fmla="*/ 0 w 999"/>
                  <a:gd name="T3" fmla="*/ 0 h 556"/>
                  <a:gd name="T4" fmla="*/ 998 w 999"/>
                  <a:gd name="T5" fmla="*/ 555 h 556"/>
                  <a:gd name="T6" fmla="*/ 0 w 999"/>
                  <a:gd name="T7" fmla="*/ 435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9" h="556">
                    <a:moveTo>
                      <a:pt x="0" y="435"/>
                    </a:moveTo>
                    <a:lnTo>
                      <a:pt x="0" y="0"/>
                    </a:lnTo>
                    <a:lnTo>
                      <a:pt x="998" y="555"/>
                    </a:lnTo>
                    <a:lnTo>
                      <a:pt x="0" y="435"/>
                    </a:ln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90" name="Freeform 58">
                <a:extLst>
                  <a:ext uri="{FF2B5EF4-FFF2-40B4-BE49-F238E27FC236}">
                    <a16:creationId xmlns:a16="http://schemas.microsoft.com/office/drawing/2014/main" id="{415045BE-3FC6-4A36-B402-A5E16794B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12331" y="5599603"/>
                <a:ext cx="1917821" cy="1148493"/>
              </a:xfrm>
              <a:custGeom>
                <a:avLst/>
                <a:gdLst>
                  <a:gd name="T0" fmla="*/ 1491 w 1539"/>
                  <a:gd name="T1" fmla="*/ 898 h 922"/>
                  <a:gd name="T2" fmla="*/ 0 w 1539"/>
                  <a:gd name="T3" fmla="*/ 68 h 922"/>
                  <a:gd name="T4" fmla="*/ 0 w 1539"/>
                  <a:gd name="T5" fmla="*/ 0 h 922"/>
                  <a:gd name="T6" fmla="*/ 1502 w 1539"/>
                  <a:gd name="T7" fmla="*/ 836 h 922"/>
                  <a:gd name="T8" fmla="*/ 1502 w 1539"/>
                  <a:gd name="T9" fmla="*/ 836 h 922"/>
                  <a:gd name="T10" fmla="*/ 1519 w 1539"/>
                  <a:gd name="T11" fmla="*/ 914 h 922"/>
                  <a:gd name="T12" fmla="*/ 1519 w 1539"/>
                  <a:gd name="T13" fmla="*/ 914 h 922"/>
                  <a:gd name="T14" fmla="*/ 1512 w 1539"/>
                  <a:gd name="T15" fmla="*/ 921 h 922"/>
                  <a:gd name="T16" fmla="*/ 1512 w 1539"/>
                  <a:gd name="T17" fmla="*/ 921 h 922"/>
                  <a:gd name="T18" fmla="*/ 1491 w 1539"/>
                  <a:gd name="T19" fmla="*/ 898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9" h="922">
                    <a:moveTo>
                      <a:pt x="1491" y="898"/>
                    </a:moveTo>
                    <a:lnTo>
                      <a:pt x="0" y="68"/>
                    </a:lnTo>
                    <a:lnTo>
                      <a:pt x="0" y="0"/>
                    </a:lnTo>
                    <a:lnTo>
                      <a:pt x="1502" y="836"/>
                    </a:lnTo>
                    <a:lnTo>
                      <a:pt x="1502" y="836"/>
                    </a:lnTo>
                    <a:cubicBezTo>
                      <a:pt x="1531" y="852"/>
                      <a:pt x="1538" y="888"/>
                      <a:pt x="1519" y="914"/>
                    </a:cubicBezTo>
                    <a:lnTo>
                      <a:pt x="1519" y="914"/>
                    </a:lnTo>
                    <a:cubicBezTo>
                      <a:pt x="1517" y="917"/>
                      <a:pt x="1515" y="919"/>
                      <a:pt x="1512" y="921"/>
                    </a:cubicBezTo>
                    <a:lnTo>
                      <a:pt x="1512" y="921"/>
                    </a:lnTo>
                    <a:cubicBezTo>
                      <a:pt x="1508" y="911"/>
                      <a:pt x="1500" y="904"/>
                      <a:pt x="1491" y="89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91" name="Freeform 59">
                <a:extLst>
                  <a:ext uri="{FF2B5EF4-FFF2-40B4-BE49-F238E27FC236}">
                    <a16:creationId xmlns:a16="http://schemas.microsoft.com/office/drawing/2014/main" id="{3A07B06A-DEBC-4845-B80B-3A6A75AE1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28754" y="4137882"/>
                <a:ext cx="423128" cy="159359"/>
              </a:xfrm>
              <a:custGeom>
                <a:avLst/>
                <a:gdLst>
                  <a:gd name="T0" fmla="*/ 340 w 341"/>
                  <a:gd name="T1" fmla="*/ 126 h 127"/>
                  <a:gd name="T2" fmla="*/ 314 w 341"/>
                  <a:gd name="T3" fmla="*/ 29 h 127"/>
                  <a:gd name="T4" fmla="*/ 314 w 341"/>
                  <a:gd name="T5" fmla="*/ 29 h 127"/>
                  <a:gd name="T6" fmla="*/ 170 w 341"/>
                  <a:gd name="T7" fmla="*/ 0 h 127"/>
                  <a:gd name="T8" fmla="*/ 170 w 341"/>
                  <a:gd name="T9" fmla="*/ 0 h 127"/>
                  <a:gd name="T10" fmla="*/ 25 w 341"/>
                  <a:gd name="T11" fmla="*/ 29 h 127"/>
                  <a:gd name="T12" fmla="*/ 0 w 341"/>
                  <a:gd name="T13" fmla="*/ 126 h 127"/>
                  <a:gd name="T14" fmla="*/ 0 w 341"/>
                  <a:gd name="T15" fmla="*/ 126 h 127"/>
                  <a:gd name="T16" fmla="*/ 170 w 341"/>
                  <a:gd name="T17" fmla="*/ 85 h 127"/>
                  <a:gd name="T18" fmla="*/ 170 w 341"/>
                  <a:gd name="T19" fmla="*/ 85 h 127"/>
                  <a:gd name="T20" fmla="*/ 340 w 341"/>
                  <a:gd name="T21" fmla="*/ 12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1" h="127">
                    <a:moveTo>
                      <a:pt x="340" y="126"/>
                    </a:moveTo>
                    <a:lnTo>
                      <a:pt x="314" y="29"/>
                    </a:lnTo>
                    <a:lnTo>
                      <a:pt x="314" y="29"/>
                    </a:lnTo>
                    <a:cubicBezTo>
                      <a:pt x="270" y="10"/>
                      <a:pt x="221" y="0"/>
                      <a:pt x="170" y="0"/>
                    </a:cubicBezTo>
                    <a:lnTo>
                      <a:pt x="170" y="0"/>
                    </a:lnTo>
                    <a:cubicBezTo>
                      <a:pt x="119" y="0"/>
                      <a:pt x="70" y="10"/>
                      <a:pt x="25" y="29"/>
                    </a:cubicBezTo>
                    <a:lnTo>
                      <a:pt x="0" y="126"/>
                    </a:lnTo>
                    <a:lnTo>
                      <a:pt x="0" y="126"/>
                    </a:lnTo>
                    <a:cubicBezTo>
                      <a:pt x="51" y="100"/>
                      <a:pt x="108" y="85"/>
                      <a:pt x="170" y="85"/>
                    </a:cubicBezTo>
                    <a:lnTo>
                      <a:pt x="170" y="85"/>
                    </a:lnTo>
                    <a:cubicBezTo>
                      <a:pt x="231" y="85"/>
                      <a:pt x="289" y="100"/>
                      <a:pt x="340" y="126"/>
                    </a:cubicBezTo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92" name="Freeform 60">
                <a:extLst>
                  <a:ext uri="{FF2B5EF4-FFF2-40B4-BE49-F238E27FC236}">
                    <a16:creationId xmlns:a16="http://schemas.microsoft.com/office/drawing/2014/main" id="{10BF5089-F47F-4B5B-9CEE-80B1FA9D1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15591" y="4654430"/>
                <a:ext cx="54952" cy="2692644"/>
              </a:xfrm>
              <a:custGeom>
                <a:avLst/>
                <a:gdLst>
                  <a:gd name="T0" fmla="*/ 20 w 42"/>
                  <a:gd name="T1" fmla="*/ 0 h 2159"/>
                  <a:gd name="T2" fmla="*/ 20 w 42"/>
                  <a:gd name="T3" fmla="*/ 0 h 2159"/>
                  <a:gd name="T4" fmla="*/ 20 w 42"/>
                  <a:gd name="T5" fmla="*/ 0 h 2159"/>
                  <a:gd name="T6" fmla="*/ 35 w 42"/>
                  <a:gd name="T7" fmla="*/ 7 h 2159"/>
                  <a:gd name="T8" fmla="*/ 35 w 42"/>
                  <a:gd name="T9" fmla="*/ 7 h 2159"/>
                  <a:gd name="T10" fmla="*/ 41 w 42"/>
                  <a:gd name="T11" fmla="*/ 21 h 2159"/>
                  <a:gd name="T12" fmla="*/ 41 w 42"/>
                  <a:gd name="T13" fmla="*/ 2158 h 2159"/>
                  <a:gd name="T14" fmla="*/ 0 w 42"/>
                  <a:gd name="T15" fmla="*/ 2158 h 2159"/>
                  <a:gd name="T16" fmla="*/ 0 w 42"/>
                  <a:gd name="T17" fmla="*/ 21 h 2159"/>
                  <a:gd name="T18" fmla="*/ 0 w 42"/>
                  <a:gd name="T19" fmla="*/ 21 h 2159"/>
                  <a:gd name="T20" fmla="*/ 4 w 42"/>
                  <a:gd name="T21" fmla="*/ 9 h 2159"/>
                  <a:gd name="T22" fmla="*/ 4 w 42"/>
                  <a:gd name="T23" fmla="*/ 9 h 2159"/>
                  <a:gd name="T24" fmla="*/ 20 w 42"/>
                  <a:gd name="T25" fmla="*/ 0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159">
                    <a:moveTo>
                      <a:pt x="20" y="0"/>
                    </a:moveTo>
                    <a:lnTo>
                      <a:pt x="20" y="0"/>
                    </a:lnTo>
                    <a:lnTo>
                      <a:pt x="20" y="0"/>
                    </a:lnTo>
                    <a:cubicBezTo>
                      <a:pt x="26" y="0"/>
                      <a:pt x="31" y="3"/>
                      <a:pt x="35" y="7"/>
                    </a:cubicBezTo>
                    <a:lnTo>
                      <a:pt x="35" y="7"/>
                    </a:lnTo>
                    <a:cubicBezTo>
                      <a:pt x="38" y="10"/>
                      <a:pt x="41" y="15"/>
                      <a:pt x="41" y="21"/>
                    </a:cubicBezTo>
                    <a:lnTo>
                      <a:pt x="41" y="2158"/>
                    </a:lnTo>
                    <a:lnTo>
                      <a:pt x="0" y="2158"/>
                    </a:lnTo>
                    <a:lnTo>
                      <a:pt x="0" y="21"/>
                    </a:lnTo>
                    <a:lnTo>
                      <a:pt x="0" y="21"/>
                    </a:lnTo>
                    <a:cubicBezTo>
                      <a:pt x="0" y="16"/>
                      <a:pt x="1" y="12"/>
                      <a:pt x="4" y="9"/>
                    </a:cubicBezTo>
                    <a:lnTo>
                      <a:pt x="4" y="9"/>
                    </a:lnTo>
                    <a:cubicBezTo>
                      <a:pt x="8" y="4"/>
                      <a:pt x="14" y="0"/>
                      <a:pt x="20" y="0"/>
                    </a:cubicBezTo>
                  </a:path>
                </a:pathLst>
              </a:custGeom>
              <a:solidFill>
                <a:schemeClr val="accent6">
                  <a:alpha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  <p:sp>
            <p:nvSpPr>
              <p:cNvPr id="493" name="Freeform 61">
                <a:extLst>
                  <a:ext uri="{FF2B5EF4-FFF2-40B4-BE49-F238E27FC236}">
                    <a16:creationId xmlns:a16="http://schemas.microsoft.com/office/drawing/2014/main" id="{69FFE64B-3F4B-4BD2-B13E-3CEA312F16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72716" y="7314103"/>
                <a:ext cx="346195" cy="1461721"/>
              </a:xfrm>
              <a:custGeom>
                <a:avLst/>
                <a:gdLst>
                  <a:gd name="T0" fmla="*/ 181 w 276"/>
                  <a:gd name="T1" fmla="*/ 302 h 1173"/>
                  <a:gd name="T2" fmla="*/ 181 w 276"/>
                  <a:gd name="T3" fmla="*/ 302 h 1173"/>
                  <a:gd name="T4" fmla="*/ 172 w 276"/>
                  <a:gd name="T5" fmla="*/ 240 h 1173"/>
                  <a:gd name="T6" fmla="*/ 159 w 276"/>
                  <a:gd name="T7" fmla="*/ 20 h 1173"/>
                  <a:gd name="T8" fmla="*/ 159 w 276"/>
                  <a:gd name="T9" fmla="*/ 20 h 1173"/>
                  <a:gd name="T10" fmla="*/ 138 w 276"/>
                  <a:gd name="T11" fmla="*/ 0 h 1173"/>
                  <a:gd name="T12" fmla="*/ 138 w 276"/>
                  <a:gd name="T13" fmla="*/ 0 h 1173"/>
                  <a:gd name="T14" fmla="*/ 116 w 276"/>
                  <a:gd name="T15" fmla="*/ 20 h 1173"/>
                  <a:gd name="T16" fmla="*/ 104 w 276"/>
                  <a:gd name="T17" fmla="*/ 240 h 1173"/>
                  <a:gd name="T18" fmla="*/ 104 w 276"/>
                  <a:gd name="T19" fmla="*/ 240 h 1173"/>
                  <a:gd name="T20" fmla="*/ 94 w 276"/>
                  <a:gd name="T21" fmla="*/ 302 h 1173"/>
                  <a:gd name="T22" fmla="*/ 0 w 276"/>
                  <a:gd name="T23" fmla="*/ 664 h 1173"/>
                  <a:gd name="T24" fmla="*/ 77 w 276"/>
                  <a:gd name="T25" fmla="*/ 1114 h 1173"/>
                  <a:gd name="T26" fmla="*/ 77 w 276"/>
                  <a:gd name="T27" fmla="*/ 1114 h 1173"/>
                  <a:gd name="T28" fmla="*/ 138 w 276"/>
                  <a:gd name="T29" fmla="*/ 1172 h 1173"/>
                  <a:gd name="T30" fmla="*/ 138 w 276"/>
                  <a:gd name="T31" fmla="*/ 1172 h 1173"/>
                  <a:gd name="T32" fmla="*/ 198 w 276"/>
                  <a:gd name="T33" fmla="*/ 1114 h 1173"/>
                  <a:gd name="T34" fmla="*/ 275 w 276"/>
                  <a:gd name="T35" fmla="*/ 664 h 1173"/>
                  <a:gd name="T36" fmla="*/ 181 w 276"/>
                  <a:gd name="T37" fmla="*/ 302 h 1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6" h="1173">
                    <a:moveTo>
                      <a:pt x="181" y="302"/>
                    </a:moveTo>
                    <a:lnTo>
                      <a:pt x="181" y="302"/>
                    </a:lnTo>
                    <a:cubicBezTo>
                      <a:pt x="177" y="282"/>
                      <a:pt x="173" y="261"/>
                      <a:pt x="172" y="240"/>
                    </a:cubicBezTo>
                    <a:lnTo>
                      <a:pt x="159" y="20"/>
                    </a:lnTo>
                    <a:lnTo>
                      <a:pt x="159" y="20"/>
                    </a:lnTo>
                    <a:cubicBezTo>
                      <a:pt x="158" y="9"/>
                      <a:pt x="149" y="0"/>
                      <a:pt x="138" y="0"/>
                    </a:cubicBezTo>
                    <a:lnTo>
                      <a:pt x="138" y="0"/>
                    </a:lnTo>
                    <a:cubicBezTo>
                      <a:pt x="126" y="0"/>
                      <a:pt x="117" y="9"/>
                      <a:pt x="116" y="20"/>
                    </a:cubicBezTo>
                    <a:lnTo>
                      <a:pt x="104" y="240"/>
                    </a:lnTo>
                    <a:lnTo>
                      <a:pt x="104" y="240"/>
                    </a:lnTo>
                    <a:cubicBezTo>
                      <a:pt x="103" y="261"/>
                      <a:pt x="99" y="282"/>
                      <a:pt x="94" y="302"/>
                    </a:cubicBezTo>
                    <a:lnTo>
                      <a:pt x="0" y="664"/>
                    </a:lnTo>
                    <a:lnTo>
                      <a:pt x="77" y="1114"/>
                    </a:lnTo>
                    <a:lnTo>
                      <a:pt x="77" y="1114"/>
                    </a:lnTo>
                    <a:cubicBezTo>
                      <a:pt x="84" y="1148"/>
                      <a:pt x="109" y="1172"/>
                      <a:pt x="138" y="1172"/>
                    </a:cubicBezTo>
                    <a:lnTo>
                      <a:pt x="138" y="1172"/>
                    </a:lnTo>
                    <a:cubicBezTo>
                      <a:pt x="167" y="1172"/>
                      <a:pt x="192" y="1148"/>
                      <a:pt x="198" y="1114"/>
                    </a:cubicBezTo>
                    <a:lnTo>
                      <a:pt x="275" y="664"/>
                    </a:lnTo>
                    <a:lnTo>
                      <a:pt x="181" y="302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900" dirty="0">
                  <a:latin typeface="Poppins" panose="00000500000000000000" pitchFamily="2" charset="0"/>
                </a:endParaRPr>
              </a:p>
            </p:txBody>
          </p:sp>
        </p:grpSp>
      </p:grpSp>
      <p:sp>
        <p:nvSpPr>
          <p:cNvPr id="499" name="TextBox 498">
            <a:extLst>
              <a:ext uri="{FF2B5EF4-FFF2-40B4-BE49-F238E27FC236}">
                <a16:creationId xmlns:a16="http://schemas.microsoft.com/office/drawing/2014/main" id="{EF62A69A-C32A-40D5-831E-42B0E2497F4E}"/>
              </a:ext>
            </a:extLst>
          </p:cNvPr>
          <p:cNvSpPr txBox="1"/>
          <p:nvPr/>
        </p:nvSpPr>
        <p:spPr>
          <a:xfrm>
            <a:off x="2199467" y="1659429"/>
            <a:ext cx="297356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700" b="1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TITLE 01</a:t>
            </a:r>
          </a:p>
        </p:txBody>
      </p:sp>
      <p:sp>
        <p:nvSpPr>
          <p:cNvPr id="500" name="TextBox 499">
            <a:extLst>
              <a:ext uri="{FF2B5EF4-FFF2-40B4-BE49-F238E27FC236}">
                <a16:creationId xmlns:a16="http://schemas.microsoft.com/office/drawing/2014/main" id="{744EA00E-B70A-4C0D-A5C0-099C69A8F496}"/>
              </a:ext>
            </a:extLst>
          </p:cNvPr>
          <p:cNvSpPr txBox="1"/>
          <p:nvPr/>
        </p:nvSpPr>
        <p:spPr>
          <a:xfrm>
            <a:off x="3192628" y="1323824"/>
            <a:ext cx="4869171" cy="102515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b="1" dirty="0">
                <a:effectLst/>
              </a:rPr>
              <a:t>TWIN SEATER TWIN ENGINE MULTIROLE FIGHTER OF </a:t>
            </a:r>
            <a:r>
              <a:rPr lang="en-GB" b="1" dirty="0">
                <a:solidFill>
                  <a:srgbClr val="FF0000"/>
                </a:solidFill>
                <a:effectLst/>
              </a:rPr>
              <a:t>RUSSIAN </a:t>
            </a:r>
            <a:r>
              <a:rPr lang="en-GB" b="1" dirty="0">
                <a:effectLst/>
              </a:rPr>
              <a:t>ORIGIN .  </a:t>
            </a:r>
          </a:p>
          <a:p>
            <a:pPr>
              <a:lnSpc>
                <a:spcPts val="1800"/>
              </a:lnSpc>
            </a:pPr>
            <a:endParaRPr lang="en-GB" b="1" dirty="0">
              <a:effectLst/>
            </a:endParaRPr>
          </a:p>
          <a:p>
            <a:pPr>
              <a:lnSpc>
                <a:spcPts val="1800"/>
              </a:lnSpc>
            </a:pPr>
            <a:r>
              <a:rPr lang="en-GB" b="1" dirty="0">
                <a:effectLst/>
              </a:rPr>
              <a:t>MAXIMUM</a:t>
            </a:r>
            <a:r>
              <a:rPr lang="en-GB" b="1" baseline="0" dirty="0">
                <a:effectLst/>
              </a:rPr>
              <a:t> SPEED OF 2.35 MACH.</a:t>
            </a:r>
            <a:endParaRPr lang="en-US" spc="-1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6E189604-AA2A-4B06-9B64-3AD0CB9EB437}"/>
              </a:ext>
            </a:extLst>
          </p:cNvPr>
          <p:cNvSpPr txBox="1"/>
          <p:nvPr/>
        </p:nvSpPr>
        <p:spPr>
          <a:xfrm>
            <a:off x="3173576" y="3127122"/>
            <a:ext cx="4890259" cy="171765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b="1" dirty="0">
                <a:effectLst/>
              </a:rPr>
              <a:t>A SINGLE SEATER OF FRENCH ORIGIN POWERED BY A SINGLE ENGINE .MAX SPEED OF MACH 2.3. </a:t>
            </a:r>
          </a:p>
          <a:p>
            <a:pPr>
              <a:lnSpc>
                <a:spcPts val="1800"/>
              </a:lnSpc>
            </a:pPr>
            <a:endParaRPr lang="en-GB" b="1" dirty="0"/>
          </a:p>
          <a:p>
            <a:pPr>
              <a:lnSpc>
                <a:spcPts val="1800"/>
              </a:lnSpc>
            </a:pPr>
            <a:r>
              <a:rPr lang="en-GB" sz="1800" b="1" dirty="0">
                <a:effectLst/>
              </a:rPr>
              <a:t>AIR DEFENCE AND MULTI-ROLE FIGHTER</a:t>
            </a:r>
          </a:p>
          <a:p>
            <a:pPr>
              <a:lnSpc>
                <a:spcPts val="1800"/>
              </a:lnSpc>
            </a:pPr>
            <a:endParaRPr lang="en-GB" b="1" dirty="0">
              <a:effectLst/>
            </a:endParaRPr>
          </a:p>
          <a:p>
            <a:pPr>
              <a:lnSpc>
                <a:spcPts val="1800"/>
              </a:lnSpc>
            </a:pPr>
            <a:r>
              <a:rPr lang="en-GB" b="1" dirty="0">
                <a:effectLst/>
              </a:rPr>
              <a:t>EFFECTIVELY</a:t>
            </a:r>
            <a:r>
              <a:rPr lang="en-GB" b="1" baseline="0" dirty="0">
                <a:effectLst/>
              </a:rPr>
              <a:t> EMPLOYED IN KARGIL FOR PRECISION BOMBING</a:t>
            </a:r>
            <a:endParaRPr lang="en-US" spc="-1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E6D35C-7C2E-1B5A-A913-EC55DB31F1C5}"/>
              </a:ext>
            </a:extLst>
          </p:cNvPr>
          <p:cNvSpPr txBox="1"/>
          <p:nvPr/>
        </p:nvSpPr>
        <p:spPr>
          <a:xfrm>
            <a:off x="949752" y="46253"/>
            <a:ext cx="4753342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FIGHTER AIRCRAFT: IAF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906B0-378E-BB7A-70CE-B4C277BFF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3" y="965331"/>
            <a:ext cx="3081476" cy="191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2A0B8-C71E-6B84-D92C-3AB8A8A88566}"/>
              </a:ext>
            </a:extLst>
          </p:cNvPr>
          <p:cNvSpPr txBox="1"/>
          <p:nvPr/>
        </p:nvSpPr>
        <p:spPr>
          <a:xfrm>
            <a:off x="3219071" y="810670"/>
            <a:ext cx="1449074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b">
            <a:spAutoFit/>
          </a:bodyPr>
          <a:lstStyle/>
          <a:p>
            <a:r>
              <a:rPr lang="en-US" b="1" spc="-15" dirty="0">
                <a:solidFill>
                  <a:schemeClr val="tx2"/>
                </a:solidFill>
                <a:cs typeface="Poppins" panose="00000500000000000000" pitchFamily="2" charset="0"/>
              </a:rPr>
              <a:t>SUKHOI</a:t>
            </a:r>
            <a:r>
              <a:rPr lang="en-US" sz="1700" b="1" spc="-15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30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3ED3F4-9EEC-3A9E-BA2E-947D77BE9904}"/>
              </a:ext>
            </a:extLst>
          </p:cNvPr>
          <p:cNvSpPr txBox="1"/>
          <p:nvPr/>
        </p:nvSpPr>
        <p:spPr>
          <a:xfrm>
            <a:off x="3184172" y="2712986"/>
            <a:ext cx="1782943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b">
            <a:spAutoFit/>
          </a:bodyPr>
          <a:lstStyle/>
          <a:p>
            <a:r>
              <a:rPr lang="en-US" b="1" spc="-15" dirty="0">
                <a:cs typeface="Poppins" panose="00000500000000000000" pitchFamily="2" charset="0"/>
              </a:rPr>
              <a:t>MIRAGE</a:t>
            </a:r>
            <a:r>
              <a:rPr lang="en-US" sz="1700" b="1" spc="-15" dirty="0">
                <a:latin typeface="Poppins" panose="00000500000000000000" pitchFamily="2" charset="0"/>
                <a:cs typeface="Poppins" panose="00000500000000000000" pitchFamily="2" charset="0"/>
              </a:rPr>
              <a:t> 2000</a:t>
            </a:r>
          </a:p>
        </p:txBody>
      </p:sp>
      <p:pic>
        <p:nvPicPr>
          <p:cNvPr id="16386" name="Picture 2" descr="Dassault Mirage 2000 - Wikipedia">
            <a:extLst>
              <a:ext uri="{FF2B5EF4-FFF2-40B4-BE49-F238E27FC236}">
                <a16:creationId xmlns:a16="http://schemas.microsoft.com/office/drawing/2014/main" id="{4728E739-3FA5-05C9-7E33-F4BCC83BE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4" y="3047482"/>
            <a:ext cx="3020380" cy="194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5FD675-DAB8-E6C4-E46A-869116DC49AD}"/>
              </a:ext>
            </a:extLst>
          </p:cNvPr>
          <p:cNvSpPr txBox="1"/>
          <p:nvPr/>
        </p:nvSpPr>
        <p:spPr>
          <a:xfrm>
            <a:off x="3183075" y="4938552"/>
            <a:ext cx="1006344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/>
              <a:t>MIG 21</a:t>
            </a:r>
          </a:p>
        </p:txBody>
      </p:sp>
      <p:pic>
        <p:nvPicPr>
          <p:cNvPr id="16388" name="Picture 4" descr="MiG-21 Fighter Aircraft | Military-Today.com">
            <a:extLst>
              <a:ext uri="{FF2B5EF4-FFF2-40B4-BE49-F238E27FC236}">
                <a16:creationId xmlns:a16="http://schemas.microsoft.com/office/drawing/2014/main" id="{45C6270B-ACCF-990F-2BB7-CD3A5248E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0" y="5091452"/>
            <a:ext cx="3062855" cy="171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1F1FFA-3E98-C612-2381-2407DA980D8A}"/>
              </a:ext>
            </a:extLst>
          </p:cNvPr>
          <p:cNvSpPr txBox="1"/>
          <p:nvPr/>
        </p:nvSpPr>
        <p:spPr>
          <a:xfrm>
            <a:off x="3163649" y="5322588"/>
            <a:ext cx="5114253" cy="148681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IN" b="1" i="0" dirty="0">
                <a:effectLst/>
              </a:rPr>
              <a:t>MIKOYAN-GUREVICH (MIG-21) IS A FIGHTER AND INTERCEPTOR AIRCRAFT </a:t>
            </a:r>
            <a:r>
              <a:rPr lang="en-GB" b="1" dirty="0">
                <a:effectLst/>
              </a:rPr>
              <a:t>OF RUSSIAN ORIGIN</a:t>
            </a:r>
          </a:p>
          <a:p>
            <a:pPr>
              <a:lnSpc>
                <a:spcPts val="1800"/>
              </a:lnSpc>
            </a:pPr>
            <a:endParaRPr lang="en-GB" b="1" dirty="0"/>
          </a:p>
          <a:p>
            <a:pPr>
              <a:lnSpc>
                <a:spcPts val="1800"/>
              </a:lnSpc>
            </a:pPr>
            <a:r>
              <a:rPr lang="en-GB" b="1" dirty="0">
                <a:effectLst/>
              </a:rPr>
              <a:t>INDUCTED IN OCT 63</a:t>
            </a:r>
          </a:p>
          <a:p>
            <a:pPr>
              <a:lnSpc>
                <a:spcPts val="1800"/>
              </a:lnSpc>
            </a:pPr>
            <a:endParaRPr lang="en-GB" b="1" dirty="0">
              <a:effectLst/>
            </a:endParaRPr>
          </a:p>
          <a:p>
            <a:pPr>
              <a:lnSpc>
                <a:spcPts val="1800"/>
              </a:lnSpc>
            </a:pPr>
            <a:r>
              <a:rPr lang="en-GB" b="1" dirty="0">
                <a:effectLst/>
              </a:rPr>
              <a:t>AGEING AIRCRAFT. 292 ACCIDENTS ( FLYING COFFIN</a:t>
            </a:r>
            <a:r>
              <a:rPr lang="en-GB" b="1" baseline="0" dirty="0">
                <a:effectLst/>
              </a:rPr>
              <a:t>.</a:t>
            </a:r>
            <a:endParaRPr lang="en-US" spc="-1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A804097D-5536-3894-944E-D93527465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9677" y="-37966"/>
            <a:ext cx="1742831" cy="14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6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Close-up of stacked books">
            <a:extLst>
              <a:ext uri="{FF2B5EF4-FFF2-40B4-BE49-F238E27FC236}">
                <a16:creationId xmlns:a16="http://schemas.microsoft.com/office/drawing/2014/main" id="{E377D1A7-C3BE-93AD-32E7-2BA747696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477338-A3B6-902E-EDBF-9C21C6A3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362"/>
            <a:ext cx="105156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</a:rPr>
              <a:t>FOR MORE KNOWLEDGE ON THE SUBJECT</a:t>
            </a:r>
            <a:br>
              <a:rPr lang="en-US" b="1">
                <a:solidFill>
                  <a:srgbClr val="FFFFFF"/>
                </a:solidFill>
              </a:rPr>
            </a:b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JOIN “ SHAURYA”</a:t>
            </a:r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EB660A0F-7422-8A75-C9A5-AACDE38C0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73" y="3429000"/>
            <a:ext cx="3790477" cy="319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90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275</Words>
  <Application>Microsoft Macintosh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Google Sans</vt:lpstr>
      <vt:lpstr>Poppins</vt:lpstr>
      <vt:lpstr>Office Theme</vt:lpstr>
      <vt:lpstr>PowerPoint Presentation</vt:lpstr>
      <vt:lpstr>PowerPoint Presentation</vt:lpstr>
      <vt:lpstr>PowerPoint Presentation</vt:lpstr>
      <vt:lpstr>FOR MORE KNOWLEDGE ON THE SUBJECT  JOIN “ SHAURYA”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Office765</dc:creator>
  <cp:lastModifiedBy>Office765</cp:lastModifiedBy>
  <cp:revision>1</cp:revision>
  <dcterms:created xsi:type="dcterms:W3CDTF">2023-04-02T16:19:54Z</dcterms:created>
  <dcterms:modified xsi:type="dcterms:W3CDTF">2023-04-02T16:26:58Z</dcterms:modified>
</cp:coreProperties>
</file>